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32404050" cy="43205400"/>
  <p:notesSz cx="6797675" cy="9926638"/>
  <p:defaultTextStyle>
    <a:defPPr>
      <a:defRPr lang="pt-BR"/>
    </a:defPPr>
    <a:lvl1pPr marL="0" algn="l" defTabSz="86395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31978" algn="l" defTabSz="86395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863956" algn="l" defTabSz="86395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295934" algn="l" defTabSz="86395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727907" algn="l" defTabSz="86395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159890" algn="l" defTabSz="86395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591863" algn="l" defTabSz="86395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023846" algn="l" defTabSz="86395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455819" algn="l" defTabSz="86395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3608">
          <p15:clr>
            <a:srgbClr val="A4A3A4"/>
          </p15:clr>
        </p15:guide>
        <p15:guide id="2" pos="10206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hp" initials="h" lastIdx="6" clrIdx="0"/>
  <p:cmAuthor id="1" name="andreia" initials="a" lastIdx="7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00"/>
    <a:srgbClr val="FFFF99"/>
    <a:srgbClr val="FF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enhum Estilo, Nenhuma Grad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B4B98B0-60AC-42C2-AFA5-B58CD77FA1E5}" styleName="Estilo Claro 1 - Ênfas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15620"/>
    <p:restoredTop sz="97110" autoAdjust="0"/>
  </p:normalViewPr>
  <p:slideViewPr>
    <p:cSldViewPr>
      <p:cViewPr varScale="1">
        <p:scale>
          <a:sx n="18" d="100"/>
          <a:sy n="18" d="100"/>
        </p:scale>
        <p:origin x="3588" y="216"/>
      </p:cViewPr>
      <p:guideLst>
        <p:guide orient="horz" pos="13608"/>
        <p:guide pos="10206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 txBox="1">
            <a:spLocks noGrp="1"/>
          </p:cNvSpPr>
          <p:nvPr>
            <p:ph type="hdr" sz="quarter"/>
          </p:nvPr>
        </p:nvSpPr>
        <p:spPr>
          <a:xfrm>
            <a:off x="1" y="1"/>
            <a:ext cx="2949583" cy="495944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t" anchorCtr="0" compatLnSpc="1"/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GB" sz="14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ＭＳ Ｐゴシック" pitchFamily="2"/>
              <a:cs typeface="ＭＳ Ｐゴシック" pitchFamily="2"/>
            </a:endParaRPr>
          </a:p>
        </p:txBody>
      </p:sp>
      <p:sp>
        <p:nvSpPr>
          <p:cNvPr id="3" name="Espaço Reservado para Data 2"/>
          <p:cNvSpPr txBox="1">
            <a:spLocks noGrp="1"/>
          </p:cNvSpPr>
          <p:nvPr>
            <p:ph type="dt" sz="quarter" idx="1"/>
          </p:nvPr>
        </p:nvSpPr>
        <p:spPr>
          <a:xfrm>
            <a:off x="3847738" y="1"/>
            <a:ext cx="2949583" cy="495944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t" anchorCtr="0" compatLnSpc="1"/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GB" sz="14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ＭＳ Ｐゴシック" pitchFamily="2"/>
              <a:cs typeface="ＭＳ Ｐゴシック" pitchFamily="2"/>
            </a:endParaRPr>
          </a:p>
        </p:txBody>
      </p:sp>
      <p:sp>
        <p:nvSpPr>
          <p:cNvPr id="4" name="Espaço Reservado para Rodapé 3"/>
          <p:cNvSpPr txBox="1">
            <a:spLocks noGrp="1"/>
          </p:cNvSpPr>
          <p:nvPr>
            <p:ph type="ftr" sz="quarter" idx="2"/>
          </p:nvPr>
        </p:nvSpPr>
        <p:spPr>
          <a:xfrm>
            <a:off x="1" y="9430307"/>
            <a:ext cx="2949583" cy="495944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b" anchorCtr="0" compatLnSpc="1"/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GB" sz="14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ＭＳ Ｐゴシック" pitchFamily="2"/>
              <a:cs typeface="ＭＳ Ｐゴシック" pitchFamily="2"/>
            </a:endParaRPr>
          </a:p>
        </p:txBody>
      </p:sp>
      <p:sp>
        <p:nvSpPr>
          <p:cNvPr id="5" name="Espaço Reservado para Número de Slide 4"/>
          <p:cNvSpPr txBox="1">
            <a:spLocks noGrp="1"/>
          </p:cNvSpPr>
          <p:nvPr>
            <p:ph type="sldNum" sz="quarter" idx="3"/>
          </p:nvPr>
        </p:nvSpPr>
        <p:spPr>
          <a:xfrm>
            <a:off x="3847738" y="9430307"/>
            <a:ext cx="2949583" cy="495944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b" anchorCtr="0" compatLnSpc="1"/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1C23AC2E-049D-4FAA-B088-1FE00686C550}" type="slidenum">
              <a:rPr/>
              <a:pPr marL="0" marR="0" lvl="0" indent="0" algn="r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14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t>‹nº›</a:t>
            </a:fld>
            <a:endParaRPr lang="en-GB" sz="14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ＭＳ Ｐゴシック" pitchFamily="2"/>
              <a:cs typeface="ＭＳ Ｐゴシック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211122426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 idx="2"/>
          </p:nvPr>
        </p:nvSpPr>
        <p:spPr>
          <a:xfrm>
            <a:off x="0" y="754063"/>
            <a:ext cx="0" cy="0"/>
          </a:xfrm>
          <a:prstGeom prst="rect">
            <a:avLst/>
          </a:prstGeom>
          <a:noFill/>
          <a:ln>
            <a:noFill/>
            <a:prstDash val="solid"/>
          </a:ln>
        </p:spPr>
      </p:sp>
      <p:sp>
        <p:nvSpPr>
          <p:cNvPr id="3" name="Espaço Reservado para Anotações 2"/>
          <p:cNvSpPr txBox="1">
            <a:spLocks noGrp="1"/>
          </p:cNvSpPr>
          <p:nvPr>
            <p:ph type="body" sz="quarter" idx="3"/>
          </p:nvPr>
        </p:nvSpPr>
        <p:spPr>
          <a:xfrm>
            <a:off x="679768" y="4715153"/>
            <a:ext cx="5437786" cy="446660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/>
          <a:lstStyle/>
          <a:p>
            <a:pPr lvl="0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263948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marR="0" lvl="0" indent="0" algn="l" defTabSz="863956" rtl="0" fontAlgn="auto" hangingPunct="1">
      <a:lnSpc>
        <a:spcPct val="100000"/>
      </a:lnSpc>
      <a:spcBef>
        <a:spcPts val="424"/>
      </a:spcBef>
      <a:spcAft>
        <a:spcPts val="0"/>
      </a:spcAft>
      <a:buNone/>
      <a:tabLst>
        <a:tab pos="0" algn="l"/>
        <a:tab pos="431978" algn="l"/>
        <a:tab pos="863956" algn="l"/>
        <a:tab pos="1295934" algn="l"/>
        <a:tab pos="1727907" algn="l"/>
        <a:tab pos="2159890" algn="l"/>
        <a:tab pos="2591863" algn="l"/>
        <a:tab pos="3023846" algn="l"/>
        <a:tab pos="3455819" algn="l"/>
        <a:tab pos="3887797" algn="l"/>
        <a:tab pos="4319775" algn="l"/>
        <a:tab pos="4751753" algn="l"/>
        <a:tab pos="5183726" algn="l"/>
        <a:tab pos="5615709" algn="l"/>
        <a:tab pos="6047682" algn="l"/>
        <a:tab pos="6479665" algn="l"/>
        <a:tab pos="6911638" algn="l"/>
        <a:tab pos="7343616" algn="l"/>
        <a:tab pos="7775594" algn="l"/>
        <a:tab pos="8207572" algn="l"/>
        <a:tab pos="8639545" algn="l"/>
      </a:tabLst>
      <a:defRPr lang="en-GB" sz="900" b="0" i="0" u="none" strike="noStrike" kern="0" cap="none" spc="0" baseline="0">
        <a:solidFill>
          <a:srgbClr val="000000"/>
        </a:solidFill>
        <a:uFillTx/>
        <a:latin typeface="Calibri" pitchFamily="18"/>
        <a:ea typeface="ＭＳ Ｐゴシック" pitchFamily="2"/>
      </a:defRPr>
    </a:lvl1pPr>
    <a:lvl2pPr marL="431978" algn="l" defTabSz="863956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2pPr>
    <a:lvl3pPr marL="863956" algn="l" defTabSz="863956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3pPr>
    <a:lvl4pPr marL="1295934" algn="l" defTabSz="863956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4pPr>
    <a:lvl5pPr marL="1727907" algn="l" defTabSz="863956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5pPr>
    <a:lvl6pPr marL="2159890" algn="l" defTabSz="863956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6pPr>
    <a:lvl7pPr marL="2591863" algn="l" defTabSz="863956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7pPr>
    <a:lvl8pPr marL="3023846" algn="l" defTabSz="863956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8pPr>
    <a:lvl9pPr marL="3455819" algn="l" defTabSz="863956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>
          <a:xfrm>
            <a:off x="2003425" y="754063"/>
            <a:ext cx="2790825" cy="3721100"/>
          </a:xfrm>
          <a:solidFill>
            <a:srgbClr val="CFE7F5"/>
          </a:solidFill>
          <a:ln w="25402">
            <a:solidFill>
              <a:srgbClr val="808080"/>
            </a:solidFill>
            <a:prstDash val="solid"/>
          </a:ln>
        </p:spPr>
      </p:sp>
      <p:sp>
        <p:nvSpPr>
          <p:cNvPr id="3" name="Espaço Reservado para Anotações 2"/>
          <p:cNvSpPr txBox="1">
            <a:spLocks noGrp="1"/>
          </p:cNvSpPr>
          <p:nvPr>
            <p:ph type="body" sz="quarter" idx="1"/>
          </p:nvPr>
        </p:nvSpPr>
        <p:spPr>
          <a:xfrm>
            <a:off x="679768" y="4715153"/>
            <a:ext cx="5437786" cy="4466987"/>
          </a:xfrm>
        </p:spPr>
        <p:txBody>
          <a:bodyPr/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0580447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 txBox="1">
            <a:spLocks noGrp="1"/>
          </p:cNvSpPr>
          <p:nvPr>
            <p:ph type="ctrTitle"/>
          </p:nvPr>
        </p:nvSpPr>
        <p:spPr>
          <a:xfrm>
            <a:off x="2430304" y="13421684"/>
            <a:ext cx="27543443" cy="9261151"/>
          </a:xfrm>
        </p:spPr>
        <p:txBody>
          <a:bodyPr/>
          <a:lstStyle>
            <a:lvl1pPr>
              <a:defRPr lang="pt-BR"/>
            </a:lvl1pPr>
          </a:lstStyle>
          <a:p>
            <a:pPr lvl="0"/>
            <a:r>
              <a:rPr lang="pt-BR"/>
              <a:t>Clique para editar o estilo do título mestre</a:t>
            </a:r>
          </a:p>
        </p:txBody>
      </p:sp>
      <p:sp>
        <p:nvSpPr>
          <p:cNvPr id="3" name="Subtítulo 2"/>
          <p:cNvSpPr txBox="1">
            <a:spLocks noGrp="1"/>
          </p:cNvSpPr>
          <p:nvPr>
            <p:ph type="subTitle" idx="1"/>
          </p:nvPr>
        </p:nvSpPr>
        <p:spPr>
          <a:xfrm>
            <a:off x="4860608" y="24483060"/>
            <a:ext cx="22682835" cy="11041374"/>
          </a:xfrm>
        </p:spPr>
        <p:txBody>
          <a:bodyPr anchorCtr="1"/>
          <a:lstStyle>
            <a:lvl1pPr marL="0" indent="0" algn="ctr">
              <a:buNone/>
              <a:tabLst>
                <a:tab pos="1331650" algn="l"/>
                <a:tab pos="3464668" algn="l"/>
                <a:tab pos="5597677" algn="l"/>
                <a:tab pos="7730357" algn="l"/>
              </a:tabLst>
              <a:defRPr>
                <a:solidFill>
                  <a:srgbClr val="898989"/>
                </a:solidFill>
              </a:defRPr>
            </a:lvl1pPr>
          </a:lstStyle>
          <a:p>
            <a:pPr lvl="0"/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pt-BR"/>
          </a:p>
        </p:txBody>
      </p:sp>
      <p:sp>
        <p:nvSpPr>
          <p:cNvPr id="5" name="Espaço Reservado para Rodapé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pt-BR"/>
          </a:p>
        </p:txBody>
      </p:sp>
      <p:sp>
        <p:nvSpPr>
          <p:cNvPr id="6" name="Espaço Reservado para Número de Slide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0649DB33-692D-40DB-9AD2-E2A4881776F6}" type="slidenum">
              <a:rPr/>
              <a:pPr lvl="0"/>
              <a:t>‹nº›</a:t>
            </a:fld>
            <a:endParaRPr lang="pt-BR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lang="pt-BR"/>
            </a:lvl1pPr>
          </a:lstStyle>
          <a:p>
            <a:pPr lvl="0"/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 txBox="1"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pt-BR"/>
          </a:p>
        </p:txBody>
      </p:sp>
      <p:sp>
        <p:nvSpPr>
          <p:cNvPr id="5" name="Espaço Reservado para Rodapé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pt-BR"/>
          </a:p>
        </p:txBody>
      </p:sp>
      <p:sp>
        <p:nvSpPr>
          <p:cNvPr id="6" name="Espaço Reservado para Número de Slide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8E69362D-2F0D-4BAF-8938-76B285C13D57}" type="slidenum">
              <a:rPr/>
              <a:pPr lvl="0"/>
              <a:t>‹nº›</a:t>
            </a:fld>
            <a:endParaRPr lang="pt-BR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 txBox="1">
            <a:spLocks noGrp="1"/>
          </p:cNvSpPr>
          <p:nvPr>
            <p:ph type="title" orient="vert"/>
          </p:nvPr>
        </p:nvSpPr>
        <p:spPr>
          <a:xfrm>
            <a:off x="23494444" y="1730222"/>
            <a:ext cx="7290911" cy="36866602"/>
          </a:xfrm>
        </p:spPr>
        <p:txBody>
          <a:bodyPr vert="eaVert"/>
          <a:lstStyle>
            <a:lvl1pPr>
              <a:defRPr lang="pt-BR"/>
            </a:lvl1pPr>
          </a:lstStyle>
          <a:p>
            <a:pPr lvl="0"/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 txBox="1">
            <a:spLocks noGrp="1"/>
          </p:cNvSpPr>
          <p:nvPr>
            <p:ph type="body" orient="vert" idx="1"/>
          </p:nvPr>
        </p:nvSpPr>
        <p:spPr>
          <a:xfrm>
            <a:off x="1618695" y="1730222"/>
            <a:ext cx="21731721" cy="36866602"/>
          </a:xfrm>
        </p:spPr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pt-BR"/>
          </a:p>
        </p:txBody>
      </p:sp>
      <p:sp>
        <p:nvSpPr>
          <p:cNvPr id="5" name="Espaço Reservado para Rodapé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pt-BR"/>
          </a:p>
        </p:txBody>
      </p:sp>
      <p:sp>
        <p:nvSpPr>
          <p:cNvPr id="6" name="Espaço Reservado para Número de Slide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320D4277-6E9F-4806-B73D-30EDB2315DB9}" type="slidenum">
              <a:rPr/>
              <a:pPr lvl="0"/>
              <a:t>‹nº›</a:t>
            </a:fld>
            <a:endParaRPr lang="pt-BR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lang="pt-BR"/>
            </a:lvl1pPr>
          </a:lstStyle>
          <a:p>
            <a:pPr lvl="0"/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 txBox="1"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pt-BR"/>
          </a:p>
        </p:txBody>
      </p:sp>
      <p:sp>
        <p:nvSpPr>
          <p:cNvPr id="5" name="Espaço Reservado para Rodapé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pt-BR"/>
          </a:p>
        </p:txBody>
      </p:sp>
      <p:sp>
        <p:nvSpPr>
          <p:cNvPr id="6" name="Espaço Reservado para Número de Slide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89B70CDC-382C-49A8-8B17-CA516E466ECC}" type="slidenum">
              <a:rPr/>
              <a:pPr lvl="0"/>
              <a:t>‹nº›</a:t>
            </a:fld>
            <a:endParaRPr lang="pt-BR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 txBox="1">
            <a:spLocks noGrp="1"/>
          </p:cNvSpPr>
          <p:nvPr>
            <p:ph type="title"/>
          </p:nvPr>
        </p:nvSpPr>
        <p:spPr>
          <a:xfrm>
            <a:off x="2559324" y="27763469"/>
            <a:ext cx="27543443" cy="8581074"/>
          </a:xfrm>
        </p:spPr>
        <p:txBody>
          <a:bodyPr anchor="t" anchorCtr="0"/>
          <a:lstStyle>
            <a:lvl1pPr algn="l">
              <a:defRPr lang="pt-BR" sz="3600" b="1" cap="all"/>
            </a:lvl1pPr>
          </a:lstStyle>
          <a:p>
            <a:pPr lvl="0"/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 txBox="1">
            <a:spLocks noGrp="1"/>
          </p:cNvSpPr>
          <p:nvPr>
            <p:ph type="body" idx="1"/>
          </p:nvPr>
        </p:nvSpPr>
        <p:spPr>
          <a:xfrm>
            <a:off x="2559324" y="18312294"/>
            <a:ext cx="27543443" cy="9451175"/>
          </a:xfrm>
        </p:spPr>
        <p:txBody>
          <a:bodyPr anchor="b"/>
          <a:lstStyle>
            <a:lvl1pPr marL="0" indent="0">
              <a:buNone/>
              <a:tabLst>
                <a:tab pos="1331650" algn="l"/>
                <a:tab pos="3464668" algn="l"/>
                <a:tab pos="5597677" algn="l"/>
                <a:tab pos="7730357" algn="l"/>
              </a:tabLst>
              <a:defRPr sz="1800">
                <a:solidFill>
                  <a:srgbClr val="898989"/>
                </a:solidFill>
              </a:defRPr>
            </a:lvl1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Data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pt-BR"/>
          </a:p>
        </p:txBody>
      </p:sp>
      <p:sp>
        <p:nvSpPr>
          <p:cNvPr id="5" name="Espaço Reservado para Rodapé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pt-BR"/>
          </a:p>
        </p:txBody>
      </p:sp>
      <p:sp>
        <p:nvSpPr>
          <p:cNvPr id="6" name="Espaço Reservado para Número de Slide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A26A93CD-C3C8-40F2-9DD2-0D99C0DCF3E9}" type="slidenum">
              <a:rPr/>
              <a:pPr lvl="0"/>
              <a:t>‹nº›</a:t>
            </a:fld>
            <a:endParaRPr lang="pt-BR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lang="pt-BR"/>
            </a:lvl1pPr>
          </a:lstStyle>
          <a:p>
            <a:pPr lvl="0"/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 txBox="1">
            <a:spLocks noGrp="1"/>
          </p:cNvSpPr>
          <p:nvPr>
            <p:ph idx="1"/>
          </p:nvPr>
        </p:nvSpPr>
        <p:spPr>
          <a:xfrm>
            <a:off x="1618702" y="10079260"/>
            <a:ext cx="14511311" cy="28517566"/>
          </a:xfrm>
        </p:spPr>
        <p:txBody>
          <a:bodyPr/>
          <a:lstStyle>
            <a:lvl1pPr>
              <a:defRPr sz="2700"/>
            </a:lvl1pPr>
            <a:lvl2pPr>
              <a:defRPr sz="23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 txBox="1">
            <a:spLocks noGrp="1"/>
          </p:cNvSpPr>
          <p:nvPr>
            <p:ph idx="2"/>
          </p:nvPr>
        </p:nvSpPr>
        <p:spPr>
          <a:xfrm>
            <a:off x="16274037" y="10079260"/>
            <a:ext cx="14511311" cy="28517566"/>
          </a:xfrm>
        </p:spPr>
        <p:txBody>
          <a:bodyPr/>
          <a:lstStyle>
            <a:lvl1pPr>
              <a:defRPr sz="2700"/>
            </a:lvl1pPr>
            <a:lvl2pPr>
              <a:defRPr sz="23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pt-BR"/>
          </a:p>
        </p:txBody>
      </p:sp>
      <p:sp>
        <p:nvSpPr>
          <p:cNvPr id="6" name="Espaço Reservado para Rodapé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pt-BR"/>
          </a:p>
        </p:txBody>
      </p:sp>
      <p:sp>
        <p:nvSpPr>
          <p:cNvPr id="7" name="Espaço Reservado para Número de Slide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71BFCCD7-0343-408F-AEA3-BC3546648B35}" type="slidenum">
              <a:rPr/>
              <a:pPr lvl="0"/>
              <a:t>‹nº›</a:t>
            </a:fld>
            <a:endParaRPr lang="pt-BR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 txBox="1">
            <a:spLocks noGrp="1"/>
          </p:cNvSpPr>
          <p:nvPr>
            <p:ph type="title"/>
          </p:nvPr>
        </p:nvSpPr>
        <p:spPr>
          <a:xfrm>
            <a:off x="1620203" y="1730222"/>
            <a:ext cx="29163645" cy="7200900"/>
          </a:xfrm>
        </p:spPr>
        <p:txBody>
          <a:bodyPr/>
          <a:lstStyle>
            <a:lvl1pPr>
              <a:defRPr lang="pt-BR"/>
            </a:lvl1pPr>
          </a:lstStyle>
          <a:p>
            <a:pPr lvl="0"/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 txBox="1">
            <a:spLocks noGrp="1"/>
          </p:cNvSpPr>
          <p:nvPr>
            <p:ph type="body" idx="1"/>
          </p:nvPr>
        </p:nvSpPr>
        <p:spPr>
          <a:xfrm>
            <a:off x="1620209" y="9671214"/>
            <a:ext cx="14317785" cy="4030498"/>
          </a:xfrm>
        </p:spPr>
        <p:txBody>
          <a:bodyPr anchor="b"/>
          <a:lstStyle>
            <a:lvl1pPr marL="0" indent="0">
              <a:buNone/>
              <a:tabLst>
                <a:tab pos="1331650" algn="l"/>
                <a:tab pos="3464668" algn="l"/>
                <a:tab pos="5597677" algn="l"/>
                <a:tab pos="7730357" algn="l"/>
              </a:tabLst>
              <a:defRPr sz="2300" b="1"/>
            </a:lvl1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Conteúdo 3"/>
          <p:cNvSpPr txBox="1">
            <a:spLocks noGrp="1"/>
          </p:cNvSpPr>
          <p:nvPr>
            <p:ph idx="2"/>
          </p:nvPr>
        </p:nvSpPr>
        <p:spPr>
          <a:xfrm>
            <a:off x="1620209" y="13701712"/>
            <a:ext cx="14317785" cy="24893106"/>
          </a:xfrm>
        </p:spPr>
        <p:txBody>
          <a:bodyPr/>
          <a:lstStyle>
            <a:lvl1pPr>
              <a:defRPr sz="2300"/>
            </a:lvl1pPr>
            <a:lvl2pPr>
              <a:defRPr sz="1800"/>
            </a:lvl2pPr>
            <a:lvl3pPr>
              <a:defRPr sz="18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 txBox="1">
            <a:spLocks noGrp="1"/>
          </p:cNvSpPr>
          <p:nvPr>
            <p:ph type="body" idx="3"/>
          </p:nvPr>
        </p:nvSpPr>
        <p:spPr>
          <a:xfrm>
            <a:off x="16461560" y="9671214"/>
            <a:ext cx="14322288" cy="4030498"/>
          </a:xfrm>
        </p:spPr>
        <p:txBody>
          <a:bodyPr anchor="b"/>
          <a:lstStyle>
            <a:lvl1pPr marL="0" indent="0">
              <a:buNone/>
              <a:tabLst>
                <a:tab pos="1331650" algn="l"/>
                <a:tab pos="3464668" algn="l"/>
                <a:tab pos="5597677" algn="l"/>
                <a:tab pos="7730357" algn="l"/>
              </a:tabLst>
              <a:defRPr sz="2300" b="1"/>
            </a:lvl1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6" name="Espaço Reservado para Conteúdo 5"/>
          <p:cNvSpPr txBox="1">
            <a:spLocks noGrp="1"/>
          </p:cNvSpPr>
          <p:nvPr>
            <p:ph idx="4"/>
          </p:nvPr>
        </p:nvSpPr>
        <p:spPr>
          <a:xfrm>
            <a:off x="16461560" y="13701712"/>
            <a:ext cx="14322288" cy="24893106"/>
          </a:xfrm>
        </p:spPr>
        <p:txBody>
          <a:bodyPr/>
          <a:lstStyle>
            <a:lvl1pPr>
              <a:defRPr sz="2300"/>
            </a:lvl1pPr>
            <a:lvl2pPr>
              <a:defRPr sz="1800"/>
            </a:lvl2pPr>
            <a:lvl3pPr>
              <a:defRPr sz="18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pt-BR"/>
          </a:p>
        </p:txBody>
      </p:sp>
      <p:sp>
        <p:nvSpPr>
          <p:cNvPr id="8" name="Espaço Reservado para Rodapé 7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pt-BR"/>
          </a:p>
        </p:txBody>
      </p:sp>
      <p:sp>
        <p:nvSpPr>
          <p:cNvPr id="9" name="Espaço Reservado para Número de Slide 8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E8D7F765-7B44-490C-BF8F-5CBC9D5F8BB7}" type="slidenum">
              <a:rPr/>
              <a:pPr lvl="0"/>
              <a:t>‹nº›</a:t>
            </a:fld>
            <a:endParaRPr lang="pt-BR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lang="pt-BR"/>
            </a:lvl1pPr>
          </a:lstStyle>
          <a:p>
            <a:pPr lvl="0"/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Data 2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pt-BR"/>
          </a:p>
        </p:txBody>
      </p:sp>
      <p:sp>
        <p:nvSpPr>
          <p:cNvPr id="4" name="Espaço Reservado para Rodapé 3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pt-BR"/>
          </a:p>
        </p:txBody>
      </p:sp>
      <p:sp>
        <p:nvSpPr>
          <p:cNvPr id="5" name="Espaço Reservado para Número de Slide 4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81A8ED77-4596-4586-9D40-F6546435BE95}" type="slidenum">
              <a:rPr/>
              <a:pPr lvl="0"/>
              <a:t>‹nº›</a:t>
            </a:fld>
            <a:endParaRPr lang="pt-BR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pt-BR"/>
          </a:p>
        </p:txBody>
      </p:sp>
      <p:sp>
        <p:nvSpPr>
          <p:cNvPr id="3" name="Espaço Reservado para Rodapé 2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pt-BR"/>
          </a:p>
        </p:txBody>
      </p:sp>
      <p:sp>
        <p:nvSpPr>
          <p:cNvPr id="4" name="Espaço Reservado para Número de Slide 3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331D1DBD-D17D-43BA-B132-8A16D23DCFCE}" type="slidenum">
              <a:rPr/>
              <a:pPr lvl="0"/>
              <a:t>‹nº›</a:t>
            </a:fld>
            <a:endParaRPr lang="pt-BR"/>
          </a:p>
        </p:txBody>
      </p:sp>
    </p:spTree>
  </p:cSld>
  <p:clrMapOvr>
    <a:masterClrMapping/>
  </p:clrMapOvr>
  <p:transition/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 txBox="1">
            <a:spLocks noGrp="1"/>
          </p:cNvSpPr>
          <p:nvPr>
            <p:ph type="title"/>
          </p:nvPr>
        </p:nvSpPr>
        <p:spPr>
          <a:xfrm>
            <a:off x="1620203" y="1720221"/>
            <a:ext cx="10660337" cy="7320921"/>
          </a:xfrm>
        </p:spPr>
        <p:txBody>
          <a:bodyPr anchor="b" anchorCtr="0"/>
          <a:lstStyle>
            <a:lvl1pPr algn="l">
              <a:defRPr lang="pt-BR" sz="1800" b="1"/>
            </a:lvl1pPr>
          </a:lstStyle>
          <a:p>
            <a:pPr lvl="0"/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 txBox="1">
            <a:spLocks noGrp="1"/>
          </p:cNvSpPr>
          <p:nvPr>
            <p:ph idx="1"/>
          </p:nvPr>
        </p:nvSpPr>
        <p:spPr>
          <a:xfrm>
            <a:off x="12669086" y="1720222"/>
            <a:ext cx="18114762" cy="36874609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 txBox="1">
            <a:spLocks noGrp="1"/>
          </p:cNvSpPr>
          <p:nvPr>
            <p:ph type="body" idx="2"/>
          </p:nvPr>
        </p:nvSpPr>
        <p:spPr>
          <a:xfrm>
            <a:off x="1620203" y="9041131"/>
            <a:ext cx="10660337" cy="29553693"/>
          </a:xfrm>
        </p:spPr>
        <p:txBody>
          <a:bodyPr/>
          <a:lstStyle>
            <a:lvl1pPr marL="0" indent="0">
              <a:buNone/>
              <a:tabLst>
                <a:tab pos="1331650" algn="l"/>
                <a:tab pos="3464668" algn="l"/>
                <a:tab pos="5597677" algn="l"/>
                <a:tab pos="7730357" algn="l"/>
              </a:tabLst>
              <a:defRPr sz="1400"/>
            </a:lvl1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Espaço Reservado para Data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pt-BR"/>
          </a:p>
        </p:txBody>
      </p:sp>
      <p:sp>
        <p:nvSpPr>
          <p:cNvPr id="6" name="Espaço Reservado para Rodapé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pt-BR"/>
          </a:p>
        </p:txBody>
      </p:sp>
      <p:sp>
        <p:nvSpPr>
          <p:cNvPr id="7" name="Espaço Reservado para Número de Slide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251E09B0-BDB1-4043-BEE7-828BECAEBC61}" type="slidenum">
              <a:rPr/>
              <a:pPr lvl="0"/>
              <a:t>‹nº›</a:t>
            </a:fld>
            <a:endParaRPr lang="pt-BR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 txBox="1">
            <a:spLocks noGrp="1"/>
          </p:cNvSpPr>
          <p:nvPr>
            <p:ph type="title"/>
          </p:nvPr>
        </p:nvSpPr>
        <p:spPr>
          <a:xfrm>
            <a:off x="6351789" y="30243787"/>
            <a:ext cx="19442430" cy="3570447"/>
          </a:xfrm>
        </p:spPr>
        <p:txBody>
          <a:bodyPr anchor="b" anchorCtr="0"/>
          <a:lstStyle>
            <a:lvl1pPr algn="l">
              <a:defRPr lang="pt-BR" sz="1800" b="1"/>
            </a:lvl1pPr>
          </a:lstStyle>
          <a:p>
            <a:pPr lvl="0"/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Imagem 2"/>
          <p:cNvSpPr txBox="1">
            <a:spLocks noGrp="1"/>
          </p:cNvSpPr>
          <p:nvPr>
            <p:ph type="pic" idx="1"/>
          </p:nvPr>
        </p:nvSpPr>
        <p:spPr>
          <a:xfrm>
            <a:off x="6351789" y="3860476"/>
            <a:ext cx="19442430" cy="25923240"/>
          </a:xfrm>
        </p:spPr>
        <p:txBody>
          <a:bodyPr/>
          <a:lstStyle>
            <a:lvl1pPr marL="0" indent="0">
              <a:buNone/>
              <a:tabLst>
                <a:tab pos="1331650" algn="l"/>
                <a:tab pos="3464668" algn="l"/>
                <a:tab pos="5597677" algn="l"/>
                <a:tab pos="7730357" algn="l"/>
              </a:tabLst>
              <a:defRPr sz="3200"/>
            </a:lvl1pPr>
          </a:lstStyle>
          <a:p>
            <a:pPr lvl="0"/>
            <a:endParaRPr lang="pt-BR"/>
          </a:p>
        </p:txBody>
      </p:sp>
      <p:sp>
        <p:nvSpPr>
          <p:cNvPr id="4" name="Espaço Reservado para Texto 3"/>
          <p:cNvSpPr txBox="1">
            <a:spLocks noGrp="1"/>
          </p:cNvSpPr>
          <p:nvPr>
            <p:ph type="body" idx="2"/>
          </p:nvPr>
        </p:nvSpPr>
        <p:spPr>
          <a:xfrm>
            <a:off x="6351789" y="33814234"/>
            <a:ext cx="19442430" cy="5070633"/>
          </a:xfrm>
        </p:spPr>
        <p:txBody>
          <a:bodyPr/>
          <a:lstStyle>
            <a:lvl1pPr marL="0" indent="0">
              <a:buNone/>
              <a:tabLst>
                <a:tab pos="1331650" algn="l"/>
                <a:tab pos="3464668" algn="l"/>
                <a:tab pos="5597677" algn="l"/>
                <a:tab pos="7730357" algn="l"/>
              </a:tabLst>
              <a:defRPr sz="1400"/>
            </a:lvl1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Espaço Reservado para Data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pt-BR"/>
          </a:p>
        </p:txBody>
      </p:sp>
      <p:sp>
        <p:nvSpPr>
          <p:cNvPr id="6" name="Espaço Reservado para Rodapé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pt-BR"/>
          </a:p>
        </p:txBody>
      </p:sp>
      <p:sp>
        <p:nvSpPr>
          <p:cNvPr id="7" name="Espaço Reservado para Número de Slide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D51FFE19-6B84-4F59-BE04-8F77DCD1F839}" type="slidenum">
              <a:rPr/>
              <a:pPr lvl="0"/>
              <a:t>‹nº›</a:t>
            </a:fld>
            <a:endParaRPr lang="pt-BR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 txBox="1">
            <a:spLocks noGrp="1"/>
          </p:cNvSpPr>
          <p:nvPr>
            <p:ph type="title"/>
          </p:nvPr>
        </p:nvSpPr>
        <p:spPr>
          <a:xfrm>
            <a:off x="1618683" y="1729579"/>
            <a:ext cx="29166702" cy="7201349"/>
          </a:xfrm>
          <a:prstGeom prst="rect">
            <a:avLst/>
          </a:prstGeom>
          <a:noFill/>
          <a:ln>
            <a:noFill/>
          </a:ln>
        </p:spPr>
        <p:txBody>
          <a:bodyPr vert="horz" wrap="square" lIns="213950" tIns="106802" rIns="213950" bIns="106802" anchor="ctr" anchorCtr="1" compatLnSpc="1"/>
          <a:lstStyle/>
          <a:p>
            <a:pPr lvl="0"/>
            <a:endParaRPr lang="en-GB"/>
          </a:p>
        </p:txBody>
      </p:sp>
      <p:sp>
        <p:nvSpPr>
          <p:cNvPr id="3" name="Espaço Reservado para Texto 2"/>
          <p:cNvSpPr txBox="1">
            <a:spLocks noGrp="1"/>
          </p:cNvSpPr>
          <p:nvPr>
            <p:ph type="body" idx="1"/>
          </p:nvPr>
        </p:nvSpPr>
        <p:spPr>
          <a:xfrm>
            <a:off x="1618683" y="10078992"/>
            <a:ext cx="29166702" cy="28517832"/>
          </a:xfrm>
          <a:prstGeom prst="rect">
            <a:avLst/>
          </a:prstGeom>
          <a:noFill/>
          <a:ln>
            <a:noFill/>
          </a:ln>
        </p:spPr>
        <p:txBody>
          <a:bodyPr vert="horz" wrap="square" lIns="213950" tIns="106802" rIns="213950" bIns="106802" anchor="t" anchorCtr="0" compatLnSpc="1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GB"/>
          </a:p>
        </p:txBody>
      </p:sp>
      <p:sp>
        <p:nvSpPr>
          <p:cNvPr id="4" name="Espaço Reservado para Data 3"/>
          <p:cNvSpPr txBox="1">
            <a:spLocks noGrp="1"/>
          </p:cNvSpPr>
          <p:nvPr>
            <p:ph type="dt" sz="half" idx="2"/>
          </p:nvPr>
        </p:nvSpPr>
        <p:spPr>
          <a:xfrm>
            <a:off x="1618683" y="39348899"/>
            <a:ext cx="7564002" cy="2998754"/>
          </a:xfrm>
          <a:prstGeom prst="rect">
            <a:avLst/>
          </a:prstGeom>
          <a:noFill/>
          <a:ln>
            <a:noFill/>
          </a:ln>
        </p:spPr>
        <p:txBody>
          <a:bodyPr vert="horz" wrap="square" lIns="213950" tIns="106802" rIns="213950" bIns="106802" anchor="t" anchorCtr="0" compatLnSpc="1"/>
          <a:lstStyle>
            <a:lvl1pPr marL="0" marR="0" lvl="0" indent="0" algn="l" defTabSz="863956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863956" algn="l"/>
                <a:tab pos="1727907" algn="l"/>
                <a:tab pos="2591863" algn="l"/>
                <a:tab pos="3455819" algn="l"/>
                <a:tab pos="4319775" algn="l"/>
                <a:tab pos="5183726" algn="l"/>
                <a:tab pos="6047682" algn="l"/>
                <a:tab pos="6911638" algn="l"/>
                <a:tab pos="7775594" algn="l"/>
                <a:tab pos="8639545" algn="l"/>
                <a:tab pos="9503501" algn="l"/>
              </a:tabLst>
              <a:defRPr lang="pt-BR" sz="3600" b="0" i="0" u="none" strike="noStrike" kern="1200" cap="none" spc="0" baseline="0">
                <a:solidFill>
                  <a:srgbClr val="000000"/>
                </a:solidFill>
                <a:uFillTx/>
                <a:latin typeface="Arial" pitchFamily="18"/>
                <a:ea typeface="ＭＳ Ｐゴシック" pitchFamily="2"/>
                <a:cs typeface="ＭＳ Ｐゴシック" pitchFamily="2"/>
              </a:defRPr>
            </a:lvl1pPr>
          </a:lstStyle>
          <a:p>
            <a:pPr lvl="0"/>
            <a:endParaRPr lang="pt-BR"/>
          </a:p>
        </p:txBody>
      </p:sp>
      <p:sp>
        <p:nvSpPr>
          <p:cNvPr id="5" name="Espaço Reservado para Rodapé 4"/>
          <p:cNvSpPr txBox="1">
            <a:spLocks noGrp="1"/>
          </p:cNvSpPr>
          <p:nvPr>
            <p:ph type="ftr" sz="quarter" idx="3"/>
          </p:nvPr>
        </p:nvSpPr>
        <p:spPr>
          <a:xfrm>
            <a:off x="11067046" y="39348899"/>
            <a:ext cx="10269958" cy="2998754"/>
          </a:xfrm>
          <a:prstGeom prst="rect">
            <a:avLst/>
          </a:prstGeom>
          <a:noFill/>
          <a:ln>
            <a:noFill/>
          </a:ln>
        </p:spPr>
        <p:txBody>
          <a:bodyPr vert="horz" wrap="square" lIns="213950" tIns="106802" rIns="213950" bIns="106802" anchor="t" anchorCtr="0" compatLnSpc="1"/>
          <a:lstStyle>
            <a:lvl1pPr marL="0" marR="0" lvl="0" indent="0" algn="l" defTabSz="863956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863956" algn="l"/>
                <a:tab pos="1727907" algn="l"/>
                <a:tab pos="2591863" algn="l"/>
                <a:tab pos="3455819" algn="l"/>
                <a:tab pos="4319775" algn="l"/>
                <a:tab pos="5183726" algn="l"/>
                <a:tab pos="6047682" algn="l"/>
                <a:tab pos="6911638" algn="l"/>
                <a:tab pos="7775594" algn="l"/>
                <a:tab pos="8639545" algn="l"/>
                <a:tab pos="9503501" algn="l"/>
              </a:tabLst>
              <a:defRPr lang="pt-BR" sz="3600" b="0" i="0" u="none" strike="noStrike" kern="1200" cap="none" spc="0" baseline="0">
                <a:solidFill>
                  <a:srgbClr val="000000"/>
                </a:solidFill>
                <a:uFillTx/>
                <a:latin typeface="Arial" pitchFamily="18"/>
                <a:ea typeface="ＭＳ Ｐゴシック" pitchFamily="2"/>
                <a:cs typeface="ＭＳ Ｐゴシック" pitchFamily="2"/>
              </a:defRPr>
            </a:lvl1pPr>
          </a:lstStyle>
          <a:p>
            <a:pPr lvl="0"/>
            <a:endParaRPr lang="pt-BR"/>
          </a:p>
        </p:txBody>
      </p:sp>
      <p:sp>
        <p:nvSpPr>
          <p:cNvPr id="6" name="Espaço Reservado para Número de Slide 5"/>
          <p:cNvSpPr txBox="1">
            <a:spLocks noGrp="1"/>
          </p:cNvSpPr>
          <p:nvPr>
            <p:ph type="sldNum" sz="quarter" idx="4"/>
          </p:nvPr>
        </p:nvSpPr>
        <p:spPr>
          <a:xfrm>
            <a:off x="23221383" y="39348899"/>
            <a:ext cx="7564002" cy="2998754"/>
          </a:xfrm>
          <a:prstGeom prst="rect">
            <a:avLst/>
          </a:prstGeom>
          <a:noFill/>
          <a:ln>
            <a:noFill/>
          </a:ln>
        </p:spPr>
        <p:txBody>
          <a:bodyPr vert="horz" wrap="square" lIns="213950" tIns="106802" rIns="213950" bIns="106802" anchor="t" anchorCtr="0" compatLnSpc="1"/>
          <a:lstStyle>
            <a:lvl1pPr marL="0" marR="0" lvl="0" indent="0" algn="l" defTabSz="863956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863956" algn="l"/>
                <a:tab pos="1727907" algn="l"/>
                <a:tab pos="2591863" algn="l"/>
                <a:tab pos="3455819" algn="l"/>
                <a:tab pos="4319775" algn="l"/>
                <a:tab pos="5183726" algn="l"/>
                <a:tab pos="6047682" algn="l"/>
                <a:tab pos="6911638" algn="l"/>
                <a:tab pos="7775594" algn="l"/>
                <a:tab pos="8639545" algn="l"/>
                <a:tab pos="9503501" algn="l"/>
              </a:tabLst>
              <a:defRPr lang="pt-BR" sz="3600" b="0" i="0" u="none" strike="noStrike" kern="1200" cap="none" spc="0" baseline="0">
                <a:solidFill>
                  <a:srgbClr val="000000"/>
                </a:solidFill>
                <a:uFillTx/>
                <a:latin typeface="Arial" pitchFamily="18"/>
                <a:ea typeface="ＭＳ Ｐゴシック" pitchFamily="2"/>
                <a:cs typeface="ＭＳ Ｐゴシック" pitchFamily="2"/>
              </a:defRPr>
            </a:lvl1pPr>
          </a:lstStyle>
          <a:p>
            <a:pPr lvl="0"/>
            <a:fld id="{8159C15D-9A15-4CF2-A585-69FBC1001302}" type="slidenum">
              <a:rPr/>
              <a:pPr lvl="0"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/>
  <p:txStyles>
    <p:titleStyle>
      <a:lvl1pPr marL="0" marR="0" lvl="0" indent="0" algn="ctr" defTabSz="863956" rtl="0" fontAlgn="auto" hangingPunct="0">
        <a:lnSpc>
          <a:spcPct val="100000"/>
        </a:lnSpc>
        <a:spcBef>
          <a:spcPts val="0"/>
        </a:spcBef>
        <a:spcAft>
          <a:spcPts val="0"/>
        </a:spcAft>
        <a:buNone/>
        <a:tabLst>
          <a:tab pos="0" algn="l"/>
          <a:tab pos="2132671" algn="l"/>
          <a:tab pos="4265689" algn="l"/>
          <a:tab pos="6398368" algn="l"/>
          <a:tab pos="8531382" algn="l"/>
        </a:tabLst>
        <a:defRPr lang="en-GB" sz="10800" b="0" i="0" u="none" strike="noStrike" kern="0" cap="none" spc="0" baseline="0">
          <a:solidFill>
            <a:srgbClr val="000000"/>
          </a:solidFill>
          <a:uFillTx/>
          <a:latin typeface="Arial" pitchFamily="18"/>
          <a:ea typeface="ＭＳ Ｐゴシック" pitchFamily="2"/>
        </a:defRPr>
      </a:lvl1pPr>
    </p:titleStyle>
    <p:bodyStyle>
      <a:lvl1pPr marL="800687" marR="0" lvl="0" indent="-800687" algn="l" defTabSz="863956" rtl="0" fontAlgn="auto" hangingPunct="0">
        <a:lnSpc>
          <a:spcPct val="100000"/>
        </a:lnSpc>
        <a:spcBef>
          <a:spcPts val="1836"/>
        </a:spcBef>
        <a:spcAft>
          <a:spcPts val="0"/>
        </a:spcAft>
        <a:buClr>
          <a:srgbClr val="000000"/>
        </a:buClr>
        <a:buSzPct val="100000"/>
        <a:buFont typeface="Arial" pitchFamily="34"/>
        <a:buChar char="•"/>
        <a:tabLst>
          <a:tab pos="1331646" algn="l"/>
          <a:tab pos="3464663" algn="l"/>
          <a:tab pos="5597672" algn="l"/>
          <a:tab pos="7730357" algn="l"/>
        </a:tabLst>
        <a:defRPr lang="pt-BR" sz="7200" b="0" i="0" u="none" strike="noStrike" kern="0" cap="none" spc="0" baseline="0">
          <a:solidFill>
            <a:srgbClr val="000000"/>
          </a:solidFill>
          <a:uFillTx/>
          <a:latin typeface="Arial" pitchFamily="2"/>
          <a:ea typeface="ＭＳ Ｐゴシック" pitchFamily="2"/>
          <a:cs typeface="ＭＳ Ｐゴシック" pitchFamily="2"/>
        </a:defRPr>
      </a:lvl1pPr>
      <a:lvl2pPr marL="1739814" marR="0" lvl="1" indent="-669057" algn="l" defTabSz="863956" rtl="0" fontAlgn="auto" hangingPunct="0">
        <a:lnSpc>
          <a:spcPct val="100000"/>
        </a:lnSpc>
        <a:spcBef>
          <a:spcPts val="1606"/>
        </a:spcBef>
        <a:spcAft>
          <a:spcPts val="0"/>
        </a:spcAft>
        <a:buClr>
          <a:srgbClr val="000000"/>
        </a:buClr>
        <a:buSzPct val="100000"/>
        <a:buFont typeface="Arial" pitchFamily="34"/>
        <a:buChar char="–"/>
        <a:tabLst>
          <a:tab pos="392856" algn="l"/>
          <a:tab pos="2525536" algn="l"/>
          <a:tab pos="4658554" algn="l"/>
          <a:tab pos="6791563" algn="l"/>
        </a:tabLst>
        <a:defRPr lang="pt-BR" sz="6300" b="0" i="0" u="none" strike="noStrike" kern="0" cap="none" spc="0" baseline="0">
          <a:solidFill>
            <a:srgbClr val="000000"/>
          </a:solidFill>
          <a:uFillTx/>
          <a:latin typeface="Arial" pitchFamily="2"/>
          <a:ea typeface="ＭＳ Ｐゴシック" pitchFamily="2"/>
          <a:cs typeface="ＭＳ Ｐゴシック" pitchFamily="2"/>
        </a:defRPr>
      </a:lvl2pPr>
      <a:lvl3pPr marL="2672821" marR="0" lvl="2" indent="-540142" algn="l" defTabSz="863956" rtl="0" fontAlgn="auto" hangingPunct="0">
        <a:lnSpc>
          <a:spcPct val="100000"/>
        </a:lnSpc>
        <a:spcBef>
          <a:spcPts val="1371"/>
        </a:spcBef>
        <a:spcAft>
          <a:spcPts val="0"/>
        </a:spcAft>
        <a:buClr>
          <a:srgbClr val="000000"/>
        </a:buClr>
        <a:buSzPct val="100000"/>
        <a:buFont typeface="Arial" pitchFamily="34"/>
        <a:buChar char="•"/>
        <a:tabLst>
          <a:tab pos="1592876" algn="l"/>
          <a:tab pos="3725547" algn="l"/>
          <a:tab pos="5858565" algn="l"/>
        </a:tabLst>
        <a:defRPr lang="pt-BR" sz="5400" b="0" i="0" u="none" strike="noStrike" kern="0" cap="none" spc="0" baseline="0">
          <a:solidFill>
            <a:srgbClr val="000000"/>
          </a:solidFill>
          <a:uFillTx/>
          <a:latin typeface="Arial" pitchFamily="2"/>
          <a:ea typeface="ＭＳ Ｐゴシック" pitchFamily="2"/>
          <a:cs typeface="ＭＳ Ｐゴシック" pitchFamily="2"/>
        </a:defRPr>
      </a:lvl3pPr>
      <a:lvl4pPr marL="3743574" marR="0" lvl="3" indent="-538441" algn="l" defTabSz="863956" rtl="0" fontAlgn="auto" hangingPunct="0">
        <a:lnSpc>
          <a:spcPct val="100000"/>
        </a:lnSpc>
        <a:spcBef>
          <a:spcPts val="1132"/>
        </a:spcBef>
        <a:spcAft>
          <a:spcPts val="0"/>
        </a:spcAft>
        <a:buClr>
          <a:srgbClr val="000000"/>
        </a:buClr>
        <a:buSzPct val="100000"/>
        <a:buFont typeface="Arial" pitchFamily="34"/>
        <a:buChar char="–"/>
        <a:tabLst>
          <a:tab pos="521781" algn="l"/>
          <a:tab pos="2654785" algn="l"/>
          <a:tab pos="4787469" algn="l"/>
        </a:tabLst>
        <a:defRPr lang="pt-BR" sz="4500" b="0" i="0" u="none" strike="noStrike" kern="0" cap="none" spc="0" baseline="0">
          <a:solidFill>
            <a:srgbClr val="000000"/>
          </a:solidFill>
          <a:uFillTx/>
          <a:latin typeface="Arial" pitchFamily="2"/>
          <a:ea typeface="ＭＳ Ｐゴシック" pitchFamily="2"/>
          <a:cs typeface="ＭＳ Ｐゴシック" pitchFamily="2"/>
        </a:defRPr>
      </a:lvl4pPr>
      <a:lvl5pPr marL="4809912" marR="0" lvl="4" indent="-535383" algn="l" defTabSz="863956" rtl="0" fontAlgn="auto" hangingPunct="0">
        <a:lnSpc>
          <a:spcPct val="100000"/>
        </a:lnSpc>
        <a:spcBef>
          <a:spcPts val="1132"/>
        </a:spcBef>
        <a:spcAft>
          <a:spcPts val="0"/>
        </a:spcAft>
        <a:buClr>
          <a:srgbClr val="000000"/>
        </a:buClr>
        <a:buSzPct val="100000"/>
        <a:buFont typeface="Arial" pitchFamily="34"/>
        <a:buChar char="»"/>
        <a:tabLst>
          <a:tab pos="1588114" algn="l"/>
          <a:tab pos="3721122" algn="l"/>
        </a:tabLst>
        <a:defRPr lang="pt-BR" sz="4500" b="0" i="0" u="none" strike="noStrike" kern="0" cap="none" spc="0" baseline="0">
          <a:solidFill>
            <a:srgbClr val="000000"/>
          </a:solidFill>
          <a:uFillTx/>
          <a:latin typeface="Arial" pitchFamily="2"/>
          <a:ea typeface="ＭＳ Ｐゴシック" pitchFamily="2"/>
          <a:cs typeface="ＭＳ Ｐゴシック" pitchFamily="2"/>
        </a:defRPr>
      </a:lvl5pPr>
    </p:bodyStyle>
    <p:otherStyle/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2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67"/>
          <p:cNvSpPr/>
          <p:nvPr/>
        </p:nvSpPr>
        <p:spPr>
          <a:xfrm>
            <a:off x="2232473" y="21245507"/>
            <a:ext cx="13573219" cy="1000131"/>
          </a:xfrm>
          <a:custGeom>
            <a:avLst/>
            <a:gdLst>
              <a:gd name="f0" fmla="val w"/>
              <a:gd name="f1" fmla="val h"/>
              <a:gd name="f2" fmla="val 0"/>
              <a:gd name="f3" fmla="val 21600"/>
              <a:gd name="f4" fmla="*/ f0 1 21600"/>
              <a:gd name="f5" fmla="*/ f1 1 21600"/>
              <a:gd name="f6" fmla="val f2"/>
              <a:gd name="f7" fmla="val f3"/>
              <a:gd name="f8" fmla="+- f7 0 f6"/>
              <a:gd name="f9" fmla="*/ f8 1 21600"/>
              <a:gd name="f10" fmla="*/ f6 1 f9"/>
              <a:gd name="f11" fmla="*/ f7 1 f9"/>
              <a:gd name="f12" fmla="*/ f10 f4 1"/>
              <a:gd name="f13" fmla="*/ f11 f4 1"/>
              <a:gd name="f14" fmla="*/ f11 f5 1"/>
              <a:gd name="f15" fmla="*/ f10 f5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12" t="f15" r="f13" b="f14"/>
            <a:pathLst>
              <a:path w="21600" h="21600">
                <a:moveTo>
                  <a:pt x="f2" y="f2"/>
                </a:moveTo>
                <a:lnTo>
                  <a:pt x="f3" y="f2"/>
                </a:lnTo>
                <a:lnTo>
                  <a:pt x="f3" y="f3"/>
                </a:lnTo>
                <a:lnTo>
                  <a:pt x="f2" y="f3"/>
                </a:lnTo>
                <a:lnTo>
                  <a:pt x="f2" y="f2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213950" tIns="106802" rIns="213950" bIns="106802" anchor="ctr" anchorCtr="1" compatLnSpc="1"/>
          <a:lstStyle/>
          <a:p>
            <a:pPr algn="ctr">
              <a:tabLst>
                <a:tab pos="0" algn="l"/>
                <a:tab pos="863956" algn="l"/>
                <a:tab pos="1727907" algn="l"/>
                <a:tab pos="2591863" algn="l"/>
                <a:tab pos="3455819" algn="l"/>
                <a:tab pos="4319775" algn="l"/>
                <a:tab pos="5183726" algn="l"/>
                <a:tab pos="6047682" algn="l"/>
                <a:tab pos="6911638" algn="l"/>
                <a:tab pos="7775594" algn="l"/>
                <a:tab pos="8639545" algn="l"/>
                <a:tab pos="9503501" algn="l"/>
              </a:tabLs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GB" sz="5900" dirty="0">
              <a:solidFill>
                <a:srgbClr val="000000"/>
              </a:solidFill>
              <a:effectLst>
                <a:outerShdw dist="17962" dir="2700000">
                  <a:srgbClr val="000000"/>
                </a:outerShdw>
              </a:effectLst>
              <a:latin typeface="Arial" pitchFamily="18"/>
              <a:ea typeface="ＭＳ Ｐゴシック" pitchFamily="2"/>
              <a:cs typeface="ＭＳ Ｐゴシック" pitchFamily="2"/>
            </a:endParaRPr>
          </a:p>
          <a:p>
            <a:pPr algn="ctr">
              <a:tabLst>
                <a:tab pos="0" algn="l"/>
                <a:tab pos="863956" algn="l"/>
                <a:tab pos="1727907" algn="l"/>
                <a:tab pos="2591863" algn="l"/>
                <a:tab pos="3455819" algn="l"/>
                <a:tab pos="4319775" algn="l"/>
                <a:tab pos="5183726" algn="l"/>
                <a:tab pos="6047682" algn="l"/>
                <a:tab pos="6911638" algn="l"/>
                <a:tab pos="7775594" algn="l"/>
                <a:tab pos="8639545" algn="l"/>
                <a:tab pos="9503501" algn="l"/>
              </a:tabLs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GB" sz="5900" dirty="0">
              <a:solidFill>
                <a:srgbClr val="000000"/>
              </a:solidFill>
              <a:effectLst>
                <a:outerShdw dist="17962" dir="2700000">
                  <a:srgbClr val="000000"/>
                </a:outerShdw>
              </a:effectLst>
              <a:latin typeface="Arial" pitchFamily="18"/>
              <a:ea typeface="ＭＳ Ｐゴシック" pitchFamily="2"/>
              <a:cs typeface="ＭＳ Ｐゴシック" pitchFamily="2"/>
            </a:endParaRPr>
          </a:p>
          <a:p>
            <a:pPr algn="ctr">
              <a:tabLst>
                <a:tab pos="0" algn="l"/>
                <a:tab pos="863956" algn="l"/>
                <a:tab pos="1727907" algn="l"/>
                <a:tab pos="2591863" algn="l"/>
                <a:tab pos="3455819" algn="l"/>
                <a:tab pos="4319775" algn="l"/>
                <a:tab pos="5183726" algn="l"/>
                <a:tab pos="6047682" algn="l"/>
                <a:tab pos="6911638" algn="l"/>
                <a:tab pos="7775594" algn="l"/>
                <a:tab pos="8639545" algn="l"/>
                <a:tab pos="9503501" algn="l"/>
              </a:tabLs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GB" sz="5900" dirty="0">
              <a:solidFill>
                <a:srgbClr val="000000"/>
              </a:solidFill>
              <a:effectLst>
                <a:outerShdw dist="17962" dir="2700000">
                  <a:srgbClr val="000000"/>
                </a:outerShdw>
              </a:effectLst>
              <a:latin typeface="Arial" pitchFamily="18"/>
              <a:ea typeface="ＭＳ Ｐゴシック" pitchFamily="2"/>
              <a:cs typeface="ＭＳ Ｐゴシック" pitchFamily="2"/>
            </a:endParaRPr>
          </a:p>
          <a:p>
            <a:pPr algn="ctr">
              <a:tabLst>
                <a:tab pos="0" algn="l"/>
                <a:tab pos="863956" algn="l"/>
                <a:tab pos="1727907" algn="l"/>
                <a:tab pos="2591863" algn="l"/>
                <a:tab pos="3455819" algn="l"/>
                <a:tab pos="4319775" algn="l"/>
                <a:tab pos="5183726" algn="l"/>
                <a:tab pos="6047682" algn="l"/>
                <a:tab pos="6911638" algn="l"/>
                <a:tab pos="7775594" algn="l"/>
                <a:tab pos="8639545" algn="l"/>
                <a:tab pos="9503501" algn="l"/>
              </a:tabLs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GB" sz="5900" dirty="0">
              <a:solidFill>
                <a:srgbClr val="000000"/>
              </a:solidFill>
              <a:effectLst>
                <a:outerShdw dist="17962" dir="2700000">
                  <a:srgbClr val="000000"/>
                </a:outerShdw>
              </a:effectLst>
              <a:latin typeface="Arial" pitchFamily="18"/>
              <a:ea typeface="ＭＳ Ｐゴシック" pitchFamily="2"/>
              <a:cs typeface="ＭＳ Ｐゴシック" pitchFamily="2"/>
            </a:endParaRPr>
          </a:p>
          <a:p>
            <a:pPr algn="ctr">
              <a:tabLst>
                <a:tab pos="0" algn="l"/>
                <a:tab pos="863956" algn="l"/>
                <a:tab pos="1727907" algn="l"/>
                <a:tab pos="2591863" algn="l"/>
                <a:tab pos="3455819" algn="l"/>
                <a:tab pos="4319775" algn="l"/>
                <a:tab pos="5183726" algn="l"/>
                <a:tab pos="6047682" algn="l"/>
                <a:tab pos="6911638" algn="l"/>
                <a:tab pos="7775594" algn="l"/>
                <a:tab pos="8639545" algn="l"/>
                <a:tab pos="9503501" algn="l"/>
              </a:tabLs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GB" sz="5900" dirty="0">
              <a:solidFill>
                <a:srgbClr val="000000"/>
              </a:solidFill>
              <a:effectLst>
                <a:outerShdw dist="17962" dir="2700000">
                  <a:srgbClr val="000000"/>
                </a:outerShdw>
              </a:effectLst>
              <a:latin typeface="Arial" pitchFamily="18"/>
              <a:ea typeface="ＭＳ Ｐゴシック" pitchFamily="2"/>
              <a:cs typeface="ＭＳ Ｐゴシック" pitchFamily="2"/>
            </a:endParaRPr>
          </a:p>
          <a:p>
            <a:pPr algn="ctr">
              <a:tabLst>
                <a:tab pos="0" algn="l"/>
                <a:tab pos="863956" algn="l"/>
                <a:tab pos="1727907" algn="l"/>
                <a:tab pos="2591863" algn="l"/>
                <a:tab pos="3455819" algn="l"/>
                <a:tab pos="4319775" algn="l"/>
                <a:tab pos="5183726" algn="l"/>
                <a:tab pos="6047682" algn="l"/>
                <a:tab pos="6911638" algn="l"/>
                <a:tab pos="7775594" algn="l"/>
                <a:tab pos="8639545" algn="l"/>
                <a:tab pos="9503501" algn="l"/>
              </a:tabLs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GB" sz="5900" dirty="0">
              <a:solidFill>
                <a:srgbClr val="000000"/>
              </a:solidFill>
              <a:effectLst>
                <a:outerShdw dist="17962" dir="2700000">
                  <a:srgbClr val="000000"/>
                </a:outerShdw>
              </a:effectLst>
              <a:latin typeface="Arial" pitchFamily="18"/>
              <a:ea typeface="ＭＳ Ｐゴシック" pitchFamily="2"/>
              <a:cs typeface="ＭＳ Ｐゴシック" pitchFamily="2"/>
            </a:endParaRPr>
          </a:p>
          <a:p>
            <a:pPr algn="ctr">
              <a:tabLst>
                <a:tab pos="0" algn="l"/>
                <a:tab pos="863956" algn="l"/>
                <a:tab pos="1727907" algn="l"/>
                <a:tab pos="2591863" algn="l"/>
                <a:tab pos="3455819" algn="l"/>
                <a:tab pos="4319775" algn="l"/>
                <a:tab pos="5183726" algn="l"/>
                <a:tab pos="6047682" algn="l"/>
                <a:tab pos="6911638" algn="l"/>
                <a:tab pos="7775594" algn="l"/>
                <a:tab pos="8639545" algn="l"/>
                <a:tab pos="9503501" algn="l"/>
              </a:tabLs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5900" dirty="0">
                <a:solidFill>
                  <a:srgbClr val="000000"/>
                </a:solidFill>
                <a:effectLst>
                  <a:outerShdw dist="17962" dir="2700000">
                    <a:srgbClr val="000000"/>
                  </a:outerShdw>
                </a:effectLst>
                <a:latin typeface="Arial" pitchFamily="18"/>
                <a:ea typeface="ＭＳ Ｐゴシック" pitchFamily="2"/>
                <a:cs typeface="ＭＳ Ｐゴシック" pitchFamily="2"/>
              </a:rPr>
              <a:t> </a:t>
            </a:r>
            <a:endParaRPr lang="en-GB" sz="5900" dirty="0">
              <a:solidFill>
                <a:srgbClr val="000000"/>
              </a:solidFill>
              <a:latin typeface="Arial" pitchFamily="18"/>
              <a:ea typeface="ＭＳ Ｐゴシック" pitchFamily="2"/>
              <a:cs typeface="ＭＳ Ｐゴシック" pitchFamily="2"/>
            </a:endParaRPr>
          </a:p>
        </p:txBody>
      </p:sp>
      <p:sp>
        <p:nvSpPr>
          <p:cNvPr id="20" name="Rectangle 79"/>
          <p:cNvSpPr/>
          <p:nvPr/>
        </p:nvSpPr>
        <p:spPr>
          <a:xfrm>
            <a:off x="15600554" y="20854718"/>
            <a:ext cx="171795" cy="643287"/>
          </a:xfrm>
          <a:custGeom>
            <a:avLst/>
            <a:gdLst>
              <a:gd name="f0" fmla="val w"/>
              <a:gd name="f1" fmla="val h"/>
              <a:gd name="f2" fmla="val 0"/>
              <a:gd name="f3" fmla="val 21600"/>
              <a:gd name="f4" fmla="*/ f0 1 21600"/>
              <a:gd name="f5" fmla="*/ f1 1 21600"/>
              <a:gd name="f6" fmla="val f2"/>
              <a:gd name="f7" fmla="val f3"/>
              <a:gd name="f8" fmla="+- f7 0 f6"/>
              <a:gd name="f9" fmla="*/ f8 1 21600"/>
              <a:gd name="f10" fmla="*/ f6 1 f9"/>
              <a:gd name="f11" fmla="*/ f7 1 f9"/>
              <a:gd name="f12" fmla="*/ f10 f4 1"/>
              <a:gd name="f13" fmla="*/ f11 f4 1"/>
              <a:gd name="f14" fmla="*/ f11 f5 1"/>
              <a:gd name="f15" fmla="*/ f10 f5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12" t="f15" r="f13" b="f14"/>
            <a:pathLst>
              <a:path w="21600" h="21600">
                <a:moveTo>
                  <a:pt x="f2" y="f2"/>
                </a:moveTo>
                <a:lnTo>
                  <a:pt x="f3" y="f2"/>
                </a:lnTo>
                <a:lnTo>
                  <a:pt x="f3" y="f3"/>
                </a:lnTo>
                <a:lnTo>
                  <a:pt x="f2" y="f3"/>
                </a:lnTo>
                <a:lnTo>
                  <a:pt x="f2" y="f2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none" lIns="85035" tIns="44213" rIns="85035" bIns="44213" anchor="t" anchorCtr="0" compatLnSpc="1">
            <a:spAutoFit/>
          </a:bodyPr>
          <a:lstStyle/>
          <a:p>
            <a:pPr>
              <a:tabLst>
                <a:tab pos="0" algn="l"/>
                <a:tab pos="863956" algn="l"/>
                <a:tab pos="1727907" algn="l"/>
                <a:tab pos="2591863" algn="l"/>
                <a:tab pos="3455819" algn="l"/>
                <a:tab pos="4319775" algn="l"/>
                <a:tab pos="5183726" algn="l"/>
                <a:tab pos="6047682" algn="l"/>
                <a:tab pos="6911638" algn="l"/>
                <a:tab pos="7775594" algn="l"/>
                <a:tab pos="8639545" algn="l"/>
                <a:tab pos="9503501" algn="l"/>
              </a:tabLs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GB" sz="3600" dirty="0">
              <a:solidFill>
                <a:srgbClr val="000000"/>
              </a:solidFill>
              <a:latin typeface="Arial" pitchFamily="18"/>
              <a:ea typeface="ＭＳ Ｐゴシック" pitchFamily="2"/>
              <a:cs typeface="ＭＳ Ｐゴシック" pitchFamily="2"/>
            </a:endParaRPr>
          </a:p>
        </p:txBody>
      </p:sp>
      <p:sp>
        <p:nvSpPr>
          <p:cNvPr id="21" name="Rectangle 91"/>
          <p:cNvSpPr/>
          <p:nvPr/>
        </p:nvSpPr>
        <p:spPr>
          <a:xfrm>
            <a:off x="15600554" y="20854718"/>
            <a:ext cx="171795" cy="643287"/>
          </a:xfrm>
          <a:custGeom>
            <a:avLst/>
            <a:gdLst>
              <a:gd name="f0" fmla="val w"/>
              <a:gd name="f1" fmla="val h"/>
              <a:gd name="f2" fmla="val 0"/>
              <a:gd name="f3" fmla="val 21600"/>
              <a:gd name="f4" fmla="*/ f0 1 21600"/>
              <a:gd name="f5" fmla="*/ f1 1 21600"/>
              <a:gd name="f6" fmla="val f2"/>
              <a:gd name="f7" fmla="val f3"/>
              <a:gd name="f8" fmla="+- f7 0 f6"/>
              <a:gd name="f9" fmla="*/ f8 1 21600"/>
              <a:gd name="f10" fmla="*/ f6 1 f9"/>
              <a:gd name="f11" fmla="*/ f7 1 f9"/>
              <a:gd name="f12" fmla="*/ f10 f4 1"/>
              <a:gd name="f13" fmla="*/ f11 f4 1"/>
              <a:gd name="f14" fmla="*/ f11 f5 1"/>
              <a:gd name="f15" fmla="*/ f10 f5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12" t="f15" r="f13" b="f14"/>
            <a:pathLst>
              <a:path w="21600" h="21600">
                <a:moveTo>
                  <a:pt x="f2" y="f2"/>
                </a:moveTo>
                <a:lnTo>
                  <a:pt x="f3" y="f2"/>
                </a:lnTo>
                <a:lnTo>
                  <a:pt x="f3" y="f3"/>
                </a:lnTo>
                <a:lnTo>
                  <a:pt x="f2" y="f3"/>
                </a:lnTo>
                <a:lnTo>
                  <a:pt x="f2" y="f2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none" lIns="85035" tIns="44213" rIns="85035" bIns="44213" anchor="t" anchorCtr="0" compatLnSpc="1">
            <a:spAutoFit/>
          </a:bodyPr>
          <a:lstStyle/>
          <a:p>
            <a:pPr>
              <a:tabLst>
                <a:tab pos="0" algn="l"/>
                <a:tab pos="863956" algn="l"/>
                <a:tab pos="1727907" algn="l"/>
                <a:tab pos="2591863" algn="l"/>
                <a:tab pos="3455819" algn="l"/>
                <a:tab pos="4319775" algn="l"/>
                <a:tab pos="5183726" algn="l"/>
                <a:tab pos="6047682" algn="l"/>
                <a:tab pos="6911638" algn="l"/>
                <a:tab pos="7775594" algn="l"/>
                <a:tab pos="8639545" algn="l"/>
                <a:tab pos="9503501" algn="l"/>
              </a:tabLs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GB" sz="3600" dirty="0">
              <a:solidFill>
                <a:srgbClr val="000000"/>
              </a:solidFill>
              <a:latin typeface="Arial" pitchFamily="18"/>
              <a:ea typeface="ＭＳ Ｐゴシック" pitchFamily="2"/>
              <a:cs typeface="ＭＳ Ｐゴシック" pitchFamily="2"/>
            </a:endParaRPr>
          </a:p>
        </p:txBody>
      </p:sp>
      <p:sp>
        <p:nvSpPr>
          <p:cNvPr id="30" name="Rectangle 4"/>
          <p:cNvSpPr>
            <a:spLocks noChangeArrowheads="1"/>
          </p:cNvSpPr>
          <p:nvPr/>
        </p:nvSpPr>
        <p:spPr bwMode="auto">
          <a:xfrm>
            <a:off x="2" y="-174431"/>
            <a:ext cx="174538" cy="3642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86393" tIns="43199" rIns="86393" bIns="43199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sp>
        <p:nvSpPr>
          <p:cNvPr id="41" name="Text Box 50"/>
          <p:cNvSpPr/>
          <p:nvPr/>
        </p:nvSpPr>
        <p:spPr>
          <a:xfrm>
            <a:off x="18955066" y="11111335"/>
            <a:ext cx="10358509" cy="722992"/>
          </a:xfrm>
          <a:custGeom>
            <a:avLst/>
            <a:gdLst>
              <a:gd name="f0" fmla="val w"/>
              <a:gd name="f1" fmla="val h"/>
              <a:gd name="f2" fmla="val 0"/>
              <a:gd name="f3" fmla="val 21600"/>
              <a:gd name="f4" fmla="*/ f0 1 21600"/>
              <a:gd name="f5" fmla="*/ f1 1 21600"/>
              <a:gd name="f6" fmla="val f2"/>
              <a:gd name="f7" fmla="val f3"/>
              <a:gd name="f8" fmla="+- f7 0 f6"/>
              <a:gd name="f9" fmla="*/ f8 1 21600"/>
              <a:gd name="f10" fmla="*/ f6 1 f9"/>
              <a:gd name="f11" fmla="*/ f7 1 f9"/>
              <a:gd name="f12" fmla="*/ f10 f4 1"/>
              <a:gd name="f13" fmla="*/ f11 f4 1"/>
              <a:gd name="f14" fmla="*/ f11 f5 1"/>
              <a:gd name="f15" fmla="*/ f10 f5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12" t="f15" r="f13" b="f14"/>
            <a:pathLst>
              <a:path w="21600" h="21600">
                <a:moveTo>
                  <a:pt x="f2" y="f2"/>
                </a:moveTo>
                <a:lnTo>
                  <a:pt x="f3" y="f2"/>
                </a:lnTo>
                <a:lnTo>
                  <a:pt x="f3" y="f3"/>
                </a:lnTo>
                <a:lnTo>
                  <a:pt x="f2" y="f3"/>
                </a:lnTo>
                <a:lnTo>
                  <a:pt x="f2" y="f2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1503" tIns="45580" rIns="91503" bIns="45580" anchor="t" anchorCtr="0" compatLnSpc="1">
            <a:spAutoFit/>
          </a:bodyPr>
          <a:lstStyle/>
          <a:p>
            <a:pPr algn="ctr">
              <a:tabLst>
                <a:tab pos="0" algn="l"/>
                <a:tab pos="863956" algn="l"/>
                <a:tab pos="1727907" algn="l"/>
                <a:tab pos="2591863" algn="l"/>
                <a:tab pos="3455819" algn="l"/>
                <a:tab pos="4319775" algn="l"/>
                <a:tab pos="5183726" algn="l"/>
                <a:tab pos="6047682" algn="l"/>
                <a:tab pos="6911638" algn="l"/>
                <a:tab pos="7775594" algn="l"/>
                <a:tab pos="8639545" algn="l"/>
                <a:tab pos="9503501" algn="l"/>
              </a:tabLs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t-BR" sz="41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tângulo 5"/>
          <p:cNvSpPr/>
          <p:nvPr/>
        </p:nvSpPr>
        <p:spPr>
          <a:xfrm>
            <a:off x="793889" y="30610343"/>
            <a:ext cx="14569706" cy="7232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4100" dirty="0">
                <a:latin typeface="Arial" pitchFamily="34" charset="0"/>
                <a:cs typeface="Arial" pitchFamily="34" charset="0"/>
              </a:rPr>
              <a:t>	</a:t>
            </a:r>
          </a:p>
        </p:txBody>
      </p:sp>
      <p:grpSp>
        <p:nvGrpSpPr>
          <p:cNvPr id="8" name="Agrupar 7"/>
          <p:cNvGrpSpPr/>
          <p:nvPr/>
        </p:nvGrpSpPr>
        <p:grpSpPr>
          <a:xfrm>
            <a:off x="-73002" y="46106"/>
            <a:ext cx="32461143" cy="43086986"/>
            <a:chOff x="-57093" y="71489"/>
            <a:chExt cx="32461143" cy="43086986"/>
          </a:xfrm>
        </p:grpSpPr>
        <p:sp>
          <p:nvSpPr>
            <p:cNvPr id="37" name="Rectangle 44"/>
            <p:cNvSpPr/>
            <p:nvPr/>
          </p:nvSpPr>
          <p:spPr>
            <a:xfrm>
              <a:off x="160150" y="7012740"/>
              <a:ext cx="31846944" cy="285751"/>
            </a:xfrm>
            <a:custGeom>
              <a:avLst/>
              <a:gdLst>
                <a:gd name="f0" fmla="val w"/>
                <a:gd name="f1" fmla="val h"/>
                <a:gd name="f2" fmla="val 0"/>
                <a:gd name="f3" fmla="val 21600"/>
                <a:gd name="f4" fmla="*/ f0 1 21600"/>
                <a:gd name="f5" fmla="*/ f1 1 21600"/>
                <a:gd name="f6" fmla="val f2"/>
                <a:gd name="f7" fmla="val f3"/>
                <a:gd name="f8" fmla="+- f7 0 f6"/>
                <a:gd name="f9" fmla="*/ f8 1 21600"/>
                <a:gd name="f10" fmla="*/ f6 1 f9"/>
                <a:gd name="f11" fmla="*/ f7 1 f9"/>
                <a:gd name="f12" fmla="*/ f10 f4 1"/>
                <a:gd name="f13" fmla="*/ f11 f4 1"/>
                <a:gd name="f14" fmla="*/ f11 f5 1"/>
                <a:gd name="f15" fmla="*/ f10 f5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f12" t="f15" r="f13" b="f14"/>
              <a:pathLst>
                <a:path w="21600" h="21600">
                  <a:moveTo>
                    <a:pt x="f2" y="f2"/>
                  </a:moveTo>
                  <a:lnTo>
                    <a:pt x="f3" y="f2"/>
                  </a:lnTo>
                  <a:lnTo>
                    <a:pt x="f3" y="f3"/>
                  </a:lnTo>
                  <a:lnTo>
                    <a:pt x="f2" y="f3"/>
                  </a:lnTo>
                  <a:lnTo>
                    <a:pt x="f2" y="f2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  <a:prstDash val="solid"/>
            </a:ln>
          </p:spPr>
          <p:txBody>
            <a:bodyPr vert="horz" wrap="none" lIns="85035" tIns="44213" rIns="85035" bIns="44213" anchor="ctr" anchorCtr="0" compatLnSpc="1"/>
            <a:lstStyle/>
            <a:p>
              <a:pPr>
                <a:tabLst>
                  <a:tab pos="0" algn="l"/>
                  <a:tab pos="863956" algn="l"/>
                  <a:tab pos="1727907" algn="l"/>
                  <a:tab pos="2591863" algn="l"/>
                  <a:tab pos="3455819" algn="l"/>
                  <a:tab pos="4319775" algn="l"/>
                  <a:tab pos="5183726" algn="l"/>
                  <a:tab pos="6047682" algn="l"/>
                  <a:tab pos="6911638" algn="l"/>
                  <a:tab pos="7775594" algn="l"/>
                  <a:tab pos="8639545" algn="l"/>
                  <a:tab pos="9503501" algn="l"/>
                </a:tabLst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en-GB" sz="3600" dirty="0">
                <a:solidFill>
                  <a:srgbClr val="FFFF00"/>
                </a:solidFill>
                <a:latin typeface="Arial" pitchFamily="18"/>
                <a:ea typeface="ＭＳ Ｐゴシック" pitchFamily="2"/>
                <a:cs typeface="ＭＳ Ｐゴシック" pitchFamily="2"/>
              </a:endParaRPr>
            </a:p>
          </p:txBody>
        </p:sp>
        <p:sp>
          <p:nvSpPr>
            <p:cNvPr id="42" name="Rectangle 44"/>
            <p:cNvSpPr/>
            <p:nvPr/>
          </p:nvSpPr>
          <p:spPr>
            <a:xfrm>
              <a:off x="201949" y="8884948"/>
              <a:ext cx="31846944" cy="285751"/>
            </a:xfrm>
            <a:custGeom>
              <a:avLst/>
              <a:gdLst>
                <a:gd name="f0" fmla="val w"/>
                <a:gd name="f1" fmla="val h"/>
                <a:gd name="f2" fmla="val 0"/>
                <a:gd name="f3" fmla="val 21600"/>
                <a:gd name="f4" fmla="*/ f0 1 21600"/>
                <a:gd name="f5" fmla="*/ f1 1 21600"/>
                <a:gd name="f6" fmla="val f2"/>
                <a:gd name="f7" fmla="val f3"/>
                <a:gd name="f8" fmla="+- f7 0 f6"/>
                <a:gd name="f9" fmla="*/ f8 1 21600"/>
                <a:gd name="f10" fmla="*/ f6 1 f9"/>
                <a:gd name="f11" fmla="*/ f7 1 f9"/>
                <a:gd name="f12" fmla="*/ f10 f4 1"/>
                <a:gd name="f13" fmla="*/ f11 f4 1"/>
                <a:gd name="f14" fmla="*/ f11 f5 1"/>
                <a:gd name="f15" fmla="*/ f10 f5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f12" t="f15" r="f13" b="f14"/>
              <a:pathLst>
                <a:path w="21600" h="21600">
                  <a:moveTo>
                    <a:pt x="f2" y="f2"/>
                  </a:moveTo>
                  <a:lnTo>
                    <a:pt x="f3" y="f2"/>
                  </a:lnTo>
                  <a:lnTo>
                    <a:pt x="f3" y="f3"/>
                  </a:lnTo>
                  <a:lnTo>
                    <a:pt x="f2" y="f3"/>
                  </a:lnTo>
                  <a:lnTo>
                    <a:pt x="f2" y="f2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  <a:prstDash val="solid"/>
            </a:ln>
          </p:spPr>
          <p:txBody>
            <a:bodyPr vert="horz" wrap="none" lIns="85035" tIns="44213" rIns="85035" bIns="44213" anchor="ctr" anchorCtr="0" compatLnSpc="1"/>
            <a:lstStyle/>
            <a:p>
              <a:pPr>
                <a:tabLst>
                  <a:tab pos="0" algn="l"/>
                  <a:tab pos="863956" algn="l"/>
                  <a:tab pos="1727907" algn="l"/>
                  <a:tab pos="2591863" algn="l"/>
                  <a:tab pos="3455819" algn="l"/>
                  <a:tab pos="4319775" algn="l"/>
                  <a:tab pos="5183726" algn="l"/>
                  <a:tab pos="6047682" algn="l"/>
                  <a:tab pos="6911638" algn="l"/>
                  <a:tab pos="7775594" algn="l"/>
                  <a:tab pos="8639545" algn="l"/>
                  <a:tab pos="9503501" algn="l"/>
                </a:tabLst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en-GB" sz="3600" dirty="0">
                <a:solidFill>
                  <a:srgbClr val="FFFF00"/>
                </a:solidFill>
                <a:latin typeface="Arial" pitchFamily="18"/>
                <a:ea typeface="ＭＳ Ｐゴシック" pitchFamily="2"/>
                <a:cs typeface="ＭＳ Ｐゴシック" pitchFamily="2"/>
              </a:endParaRPr>
            </a:p>
          </p:txBody>
        </p:sp>
        <p:pic>
          <p:nvPicPr>
            <p:cNvPr id="2" name="Imagem 1"/>
            <p:cNvPicPr>
              <a:picLocks noChangeAspect="1"/>
            </p:cNvPicPr>
            <p:nvPr/>
          </p:nvPicPr>
          <p:blipFill rotWithShape="1">
            <a:blip r:embed="rId3"/>
            <a:srcRect l="30759" t="79835" r="15938" b="14231"/>
            <a:stretch/>
          </p:blipFill>
          <p:spPr>
            <a:xfrm rot="10800000">
              <a:off x="-42057" y="71489"/>
              <a:ext cx="32404052" cy="1504748"/>
            </a:xfrm>
            <a:prstGeom prst="rect">
              <a:avLst/>
            </a:prstGeom>
          </p:spPr>
        </p:pic>
        <p:pic>
          <p:nvPicPr>
            <p:cNvPr id="84" name="Imagem 83"/>
            <p:cNvPicPr>
              <a:picLocks noChangeAspect="1"/>
            </p:cNvPicPr>
            <p:nvPr/>
          </p:nvPicPr>
          <p:blipFill rotWithShape="1">
            <a:blip r:embed="rId3"/>
            <a:srcRect l="30759" t="79835" r="15938" b="14231"/>
            <a:stretch/>
          </p:blipFill>
          <p:spPr>
            <a:xfrm>
              <a:off x="-57093" y="41653727"/>
              <a:ext cx="32461143" cy="1504748"/>
            </a:xfrm>
            <a:prstGeom prst="rect">
              <a:avLst/>
            </a:prstGeom>
          </p:spPr>
        </p:pic>
        <p:grpSp>
          <p:nvGrpSpPr>
            <p:cNvPr id="34" name="Group 1"/>
            <p:cNvGrpSpPr>
              <a:grpSpLocks/>
            </p:cNvGrpSpPr>
            <p:nvPr/>
          </p:nvGrpSpPr>
          <p:grpSpPr bwMode="auto">
            <a:xfrm>
              <a:off x="1266309" y="6061460"/>
              <a:ext cx="29716831" cy="35300664"/>
              <a:chOff x="-891" y="1936"/>
              <a:chExt cx="19836" cy="23364"/>
            </a:xfrm>
          </p:grpSpPr>
          <p:sp>
            <p:nvSpPr>
              <p:cNvPr id="35" name="Text Box 2"/>
              <p:cNvSpPr txBox="1">
                <a:spLocks noChangeArrowheads="1"/>
              </p:cNvSpPr>
              <p:nvPr/>
            </p:nvSpPr>
            <p:spPr bwMode="auto">
              <a:xfrm>
                <a:off x="-891" y="5352"/>
                <a:ext cx="9846" cy="1577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cap="flat">
                    <a:solidFill>
                      <a:srgbClr val="3465A4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square" lIns="90000" tIns="46800" rIns="90000" bIns="46800">
                <a:spAutoFit/>
              </a:bodyPr>
              <a:lstStyle>
                <a:lvl1pPr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  <a:tab pos="8985250" algn="l"/>
                    <a:tab pos="9434513" algn="l"/>
                    <a:tab pos="9883775" algn="l"/>
                    <a:tab pos="10333038" algn="l"/>
                    <a:tab pos="10782300" algn="l"/>
                    <a:tab pos="11231563" algn="l"/>
                    <a:tab pos="11680825" algn="l"/>
                    <a:tab pos="12130088" algn="l"/>
                    <a:tab pos="12579350" algn="l"/>
                    <a:tab pos="13028613" algn="l"/>
                    <a:tab pos="13477875" algn="l"/>
                  </a:tabLst>
                  <a:defRPr>
                    <a:solidFill>
                      <a:srgbClr val="FFFF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  <a:tab pos="8985250" algn="l"/>
                    <a:tab pos="9434513" algn="l"/>
                    <a:tab pos="9883775" algn="l"/>
                    <a:tab pos="10333038" algn="l"/>
                    <a:tab pos="10782300" algn="l"/>
                    <a:tab pos="11231563" algn="l"/>
                    <a:tab pos="11680825" algn="l"/>
                    <a:tab pos="12130088" algn="l"/>
                    <a:tab pos="12579350" algn="l"/>
                    <a:tab pos="13028613" algn="l"/>
                    <a:tab pos="13477875" algn="l"/>
                  </a:tabLst>
                  <a:defRPr>
                    <a:solidFill>
                      <a:srgbClr val="FFFF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  <a:tab pos="8985250" algn="l"/>
                    <a:tab pos="9434513" algn="l"/>
                    <a:tab pos="9883775" algn="l"/>
                    <a:tab pos="10333038" algn="l"/>
                    <a:tab pos="10782300" algn="l"/>
                    <a:tab pos="11231563" algn="l"/>
                    <a:tab pos="11680825" algn="l"/>
                    <a:tab pos="12130088" algn="l"/>
                    <a:tab pos="12579350" algn="l"/>
                    <a:tab pos="13028613" algn="l"/>
                    <a:tab pos="13477875" algn="l"/>
                  </a:tabLst>
                  <a:defRPr>
                    <a:solidFill>
                      <a:srgbClr val="FFFF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  <a:tab pos="8985250" algn="l"/>
                    <a:tab pos="9434513" algn="l"/>
                    <a:tab pos="9883775" algn="l"/>
                    <a:tab pos="10333038" algn="l"/>
                    <a:tab pos="10782300" algn="l"/>
                    <a:tab pos="11231563" algn="l"/>
                    <a:tab pos="11680825" algn="l"/>
                    <a:tab pos="12130088" algn="l"/>
                    <a:tab pos="12579350" algn="l"/>
                    <a:tab pos="13028613" algn="l"/>
                    <a:tab pos="13477875" algn="l"/>
                  </a:tabLst>
                  <a:defRPr>
                    <a:solidFill>
                      <a:srgbClr val="FFFF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  <a:tab pos="8985250" algn="l"/>
                    <a:tab pos="9434513" algn="l"/>
                    <a:tab pos="9883775" algn="l"/>
                    <a:tab pos="10333038" algn="l"/>
                    <a:tab pos="10782300" algn="l"/>
                    <a:tab pos="11231563" algn="l"/>
                    <a:tab pos="11680825" algn="l"/>
                    <a:tab pos="12130088" algn="l"/>
                    <a:tab pos="12579350" algn="l"/>
                    <a:tab pos="13028613" algn="l"/>
                    <a:tab pos="13477875" algn="l"/>
                  </a:tabLst>
                  <a:defRPr>
                    <a:solidFill>
                      <a:srgbClr val="FFFF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defTabSz="449263" eaLnBrk="0" fontAlgn="base" hangingPunct="0"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  <a:tab pos="8985250" algn="l"/>
                    <a:tab pos="9434513" algn="l"/>
                    <a:tab pos="9883775" algn="l"/>
                    <a:tab pos="10333038" algn="l"/>
                    <a:tab pos="10782300" algn="l"/>
                    <a:tab pos="11231563" algn="l"/>
                    <a:tab pos="11680825" algn="l"/>
                    <a:tab pos="12130088" algn="l"/>
                    <a:tab pos="12579350" algn="l"/>
                    <a:tab pos="13028613" algn="l"/>
                    <a:tab pos="13477875" algn="l"/>
                  </a:tabLst>
                  <a:defRPr>
                    <a:solidFill>
                      <a:srgbClr val="FFFF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defTabSz="449263" eaLnBrk="0" fontAlgn="base" hangingPunct="0"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  <a:tab pos="8985250" algn="l"/>
                    <a:tab pos="9434513" algn="l"/>
                    <a:tab pos="9883775" algn="l"/>
                    <a:tab pos="10333038" algn="l"/>
                    <a:tab pos="10782300" algn="l"/>
                    <a:tab pos="11231563" algn="l"/>
                    <a:tab pos="11680825" algn="l"/>
                    <a:tab pos="12130088" algn="l"/>
                    <a:tab pos="12579350" algn="l"/>
                    <a:tab pos="13028613" algn="l"/>
                    <a:tab pos="13477875" algn="l"/>
                  </a:tabLst>
                  <a:defRPr>
                    <a:solidFill>
                      <a:srgbClr val="FFFF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defTabSz="449263" eaLnBrk="0" fontAlgn="base" hangingPunct="0"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  <a:tab pos="8985250" algn="l"/>
                    <a:tab pos="9434513" algn="l"/>
                    <a:tab pos="9883775" algn="l"/>
                    <a:tab pos="10333038" algn="l"/>
                    <a:tab pos="10782300" algn="l"/>
                    <a:tab pos="11231563" algn="l"/>
                    <a:tab pos="11680825" algn="l"/>
                    <a:tab pos="12130088" algn="l"/>
                    <a:tab pos="12579350" algn="l"/>
                    <a:tab pos="13028613" algn="l"/>
                    <a:tab pos="13477875" algn="l"/>
                  </a:tabLst>
                  <a:defRPr>
                    <a:solidFill>
                      <a:srgbClr val="FFFF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defTabSz="449263" eaLnBrk="0" fontAlgn="base" hangingPunct="0"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  <a:tab pos="8985250" algn="l"/>
                    <a:tab pos="9434513" algn="l"/>
                    <a:tab pos="9883775" algn="l"/>
                    <a:tab pos="10333038" algn="l"/>
                    <a:tab pos="10782300" algn="l"/>
                    <a:tab pos="11231563" algn="l"/>
                    <a:tab pos="11680825" algn="l"/>
                    <a:tab pos="12130088" algn="l"/>
                    <a:tab pos="12579350" algn="l"/>
                    <a:tab pos="13028613" algn="l"/>
                    <a:tab pos="13477875" algn="l"/>
                  </a:tabLst>
                  <a:defRPr>
                    <a:solidFill>
                      <a:srgbClr val="FFFF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>
                  <a:lnSpc>
                    <a:spcPct val="150000"/>
                  </a:lnSpc>
                  <a:buSzPct val="100000"/>
                  <a:defRPr/>
                </a:pPr>
                <a:r>
                  <a:rPr lang="pt-BR" altLang="pt-BR" sz="5500" b="1" dirty="0">
                    <a:solidFill>
                      <a:srgbClr val="000000"/>
                    </a:solidFill>
                    <a:ea typeface="+mn-ea"/>
                  </a:rPr>
                  <a:t>Introdução</a:t>
                </a:r>
                <a:endParaRPr lang="pt-BR" altLang="pt-BR" sz="5500" dirty="0">
                  <a:solidFill>
                    <a:srgbClr val="000000"/>
                  </a:solidFill>
                  <a:ea typeface="+mn-ea"/>
                </a:endParaRPr>
              </a:p>
              <a:p>
                <a:pPr algn="just">
                  <a:lnSpc>
                    <a:spcPct val="150000"/>
                  </a:lnSpc>
                  <a:buSzPct val="100000"/>
                  <a:defRPr/>
                </a:pPr>
                <a:r>
                  <a:rPr lang="pt-BR" altLang="pt-BR" sz="4500" dirty="0">
                    <a:solidFill>
                      <a:srgbClr val="000000"/>
                    </a:solidFill>
                  </a:rPr>
                  <a:t>Descrever a introdução do projeto apresentando as principais informações relevantes.</a:t>
                </a:r>
              </a:p>
              <a:p>
                <a:pPr algn="just">
                  <a:lnSpc>
                    <a:spcPct val="150000"/>
                  </a:lnSpc>
                  <a:buSzPct val="100000"/>
                  <a:defRPr/>
                </a:pPr>
                <a:r>
                  <a:rPr lang="pt-BR" altLang="pt-BR" sz="4500" dirty="0">
                    <a:solidFill>
                      <a:srgbClr val="000000"/>
                    </a:solidFill>
                  </a:rPr>
                  <a:t>x</a:t>
                </a:r>
              </a:p>
              <a:p>
                <a:pPr algn="just">
                  <a:lnSpc>
                    <a:spcPct val="150000"/>
                  </a:lnSpc>
                  <a:buSzPct val="100000"/>
                  <a:defRPr/>
                </a:pPr>
                <a:r>
                  <a:rPr lang="pt-BR" altLang="pt-BR" sz="4500" dirty="0">
                    <a:solidFill>
                      <a:srgbClr val="000000"/>
                    </a:solidFill>
                  </a:rPr>
                  <a:t>x</a:t>
                </a:r>
              </a:p>
              <a:p>
                <a:pPr algn="just">
                  <a:lnSpc>
                    <a:spcPct val="150000"/>
                  </a:lnSpc>
                  <a:buSzPct val="100000"/>
                  <a:defRPr/>
                </a:pPr>
                <a:r>
                  <a:rPr lang="pt-BR" altLang="pt-BR" sz="4500" dirty="0">
                    <a:solidFill>
                      <a:srgbClr val="000000"/>
                    </a:solidFill>
                  </a:rPr>
                  <a:t>x</a:t>
                </a:r>
              </a:p>
              <a:p>
                <a:pPr algn="just">
                  <a:lnSpc>
                    <a:spcPct val="150000"/>
                  </a:lnSpc>
                  <a:buSzPct val="100000"/>
                  <a:defRPr/>
                </a:pPr>
                <a:endParaRPr lang="pt-BR" altLang="pt-BR" sz="4500" dirty="0">
                  <a:solidFill>
                    <a:srgbClr val="000000"/>
                  </a:solidFill>
                </a:endParaRPr>
              </a:p>
              <a:p>
                <a:pPr algn="just">
                  <a:lnSpc>
                    <a:spcPct val="150000"/>
                  </a:lnSpc>
                  <a:buSzPct val="100000"/>
                  <a:defRPr/>
                </a:pPr>
                <a:endParaRPr lang="pt-BR" altLang="pt-BR" sz="3000" dirty="0">
                  <a:solidFill>
                    <a:srgbClr val="000000"/>
                  </a:solidFill>
                </a:endParaRPr>
              </a:p>
              <a:p>
                <a:pPr algn="just">
                  <a:lnSpc>
                    <a:spcPct val="150000"/>
                  </a:lnSpc>
                  <a:buSzPct val="100000"/>
                  <a:defRPr/>
                </a:pPr>
                <a:r>
                  <a:rPr lang="pt-BR" altLang="pt-BR" sz="5500" b="1" dirty="0">
                    <a:solidFill>
                      <a:srgbClr val="000000"/>
                    </a:solidFill>
                  </a:rPr>
                  <a:t>Objetivo</a:t>
                </a:r>
              </a:p>
              <a:p>
                <a:pPr algn="just">
                  <a:lnSpc>
                    <a:spcPct val="150000"/>
                  </a:lnSpc>
                  <a:buSzPct val="100000"/>
                  <a:defRPr/>
                </a:pPr>
                <a:r>
                  <a:rPr lang="pt-BR" altLang="pt-BR" sz="4500" dirty="0">
                    <a:solidFill>
                      <a:srgbClr val="000000"/>
                    </a:solidFill>
                  </a:rPr>
                  <a:t>Descrever de forma clara o objetivo do projeto.</a:t>
                </a:r>
              </a:p>
              <a:p>
                <a:pPr algn="just">
                  <a:lnSpc>
                    <a:spcPct val="150000"/>
                  </a:lnSpc>
                  <a:buSzPct val="100000"/>
                  <a:defRPr/>
                </a:pPr>
                <a:r>
                  <a:rPr lang="pt-BR" altLang="pt-BR" sz="4500" dirty="0">
                    <a:solidFill>
                      <a:srgbClr val="000000"/>
                    </a:solidFill>
                  </a:rPr>
                  <a:t>x</a:t>
                </a:r>
              </a:p>
              <a:p>
                <a:pPr algn="just">
                  <a:lnSpc>
                    <a:spcPct val="150000"/>
                  </a:lnSpc>
                  <a:buSzPct val="100000"/>
                  <a:defRPr/>
                </a:pPr>
                <a:r>
                  <a:rPr lang="pt-BR" altLang="pt-BR" sz="4500" dirty="0">
                    <a:solidFill>
                      <a:srgbClr val="000000"/>
                    </a:solidFill>
                  </a:rPr>
                  <a:t>x</a:t>
                </a:r>
              </a:p>
              <a:p>
                <a:pPr algn="just">
                  <a:lnSpc>
                    <a:spcPct val="150000"/>
                  </a:lnSpc>
                  <a:buSzPct val="100000"/>
                  <a:defRPr/>
                </a:pPr>
                <a:r>
                  <a:rPr lang="pt-BR" altLang="pt-BR" sz="5500" b="1" dirty="0">
                    <a:solidFill>
                      <a:srgbClr val="000000"/>
                    </a:solidFill>
                  </a:rPr>
                  <a:t>Metodologia</a:t>
                </a:r>
              </a:p>
              <a:p>
                <a:pPr algn="just">
                  <a:lnSpc>
                    <a:spcPct val="150000"/>
                  </a:lnSpc>
                  <a:buSzPct val="100000"/>
                  <a:defRPr/>
                </a:pPr>
                <a:r>
                  <a:rPr lang="pt-BR" altLang="pt-BR" sz="4500" dirty="0">
                    <a:solidFill>
                      <a:srgbClr val="000000"/>
                    </a:solidFill>
                  </a:rPr>
                  <a:t>Descrever os processos metodológicos do projeto. </a:t>
                </a:r>
              </a:p>
              <a:p>
                <a:pPr algn="just">
                  <a:lnSpc>
                    <a:spcPct val="150000"/>
                  </a:lnSpc>
                  <a:buSzPct val="100000"/>
                  <a:defRPr/>
                </a:pPr>
                <a:r>
                  <a:rPr lang="pt-BR" altLang="pt-BR" sz="4500" dirty="0">
                    <a:solidFill>
                      <a:srgbClr val="000000"/>
                    </a:solidFill>
                  </a:rPr>
                  <a:t>x</a:t>
                </a:r>
              </a:p>
              <a:p>
                <a:pPr algn="just">
                  <a:lnSpc>
                    <a:spcPct val="150000"/>
                  </a:lnSpc>
                  <a:buSzPct val="100000"/>
                  <a:defRPr/>
                </a:pPr>
                <a:r>
                  <a:rPr lang="pt-BR" altLang="pt-BR" sz="4500" dirty="0">
                    <a:solidFill>
                      <a:srgbClr val="000000"/>
                    </a:solidFill>
                  </a:rPr>
                  <a:t>x</a:t>
                </a:r>
              </a:p>
              <a:p>
                <a:pPr algn="just">
                  <a:lnSpc>
                    <a:spcPct val="150000"/>
                  </a:lnSpc>
                  <a:buSzPct val="100000"/>
                  <a:defRPr/>
                </a:pPr>
                <a:endParaRPr lang="pt-BR" altLang="pt-BR" sz="4500" dirty="0">
                  <a:solidFill>
                    <a:srgbClr val="000000"/>
                  </a:solidFill>
                </a:endParaRPr>
              </a:p>
              <a:p>
                <a:pPr algn="just">
                  <a:lnSpc>
                    <a:spcPct val="150000"/>
                  </a:lnSpc>
                  <a:buSzPct val="100000"/>
                  <a:defRPr/>
                </a:pPr>
                <a:endParaRPr lang="pt-BR" altLang="pt-BR" sz="4000" dirty="0">
                  <a:solidFill>
                    <a:srgbClr val="000000"/>
                  </a:solidFill>
                </a:endParaRPr>
              </a:p>
              <a:p>
                <a:pPr algn="just">
                  <a:lnSpc>
                    <a:spcPct val="150000"/>
                  </a:lnSpc>
                  <a:buSzPct val="100000"/>
                  <a:defRPr/>
                </a:pPr>
                <a:endParaRPr lang="pt-BR" altLang="pt-BR" sz="3000" dirty="0">
                  <a:solidFill>
                    <a:srgbClr val="000000"/>
                  </a:solidFill>
                </a:endParaRPr>
              </a:p>
              <a:p>
                <a:pPr algn="just">
                  <a:lnSpc>
                    <a:spcPct val="150000"/>
                  </a:lnSpc>
                  <a:buSzPct val="100000"/>
                  <a:defRPr/>
                </a:pPr>
                <a:endParaRPr lang="pt-BR" altLang="pt-BR" sz="3000" dirty="0">
                  <a:solidFill>
                    <a:srgbClr val="000000"/>
                  </a:solidFill>
                </a:endParaRPr>
              </a:p>
              <a:p>
                <a:pPr algn="just" eaLnBrk="1" hangingPunct="1">
                  <a:lnSpc>
                    <a:spcPct val="150000"/>
                  </a:lnSpc>
                  <a:buSzPct val="100000"/>
                  <a:defRPr/>
                </a:pPr>
                <a:endParaRPr lang="pt-BR" altLang="pt-BR" sz="3000" dirty="0">
                  <a:solidFill>
                    <a:srgbClr val="000000"/>
                  </a:solidFill>
                </a:endParaRPr>
              </a:p>
              <a:p>
                <a:pPr eaLnBrk="1">
                  <a:lnSpc>
                    <a:spcPct val="150000"/>
                  </a:lnSpc>
                  <a:buSzPct val="100000"/>
                  <a:defRPr/>
                </a:pPr>
                <a:endParaRPr lang="pt-BR" altLang="pt-BR" sz="4000" b="1" dirty="0">
                  <a:solidFill>
                    <a:srgbClr val="000000"/>
                  </a:solidFill>
                  <a:ea typeface="+mn-ea"/>
                </a:endParaRPr>
              </a:p>
              <a:p>
                <a:pPr eaLnBrk="1">
                  <a:lnSpc>
                    <a:spcPct val="150000"/>
                  </a:lnSpc>
                  <a:buSzPct val="100000"/>
                  <a:defRPr/>
                </a:pPr>
                <a:endParaRPr lang="pt-BR" altLang="pt-BR" sz="4000" dirty="0">
                  <a:solidFill>
                    <a:srgbClr val="000000"/>
                  </a:solidFill>
                </a:endParaRPr>
              </a:p>
              <a:p>
                <a:pPr eaLnBrk="1">
                  <a:lnSpc>
                    <a:spcPct val="93000"/>
                  </a:lnSpc>
                  <a:buSzPct val="100000"/>
                  <a:defRPr/>
                </a:pPr>
                <a:endParaRPr lang="pt-BR" altLang="pt-BR" sz="3000" dirty="0">
                  <a:solidFill>
                    <a:srgbClr val="000000"/>
                  </a:solidFill>
                  <a:ea typeface="+mn-ea"/>
                </a:endParaRPr>
              </a:p>
              <a:p>
                <a:pPr algn="just" eaLnBrk="1" hangingPunct="1">
                  <a:buSzPct val="100000"/>
                  <a:defRPr/>
                </a:pPr>
                <a:endParaRPr lang="pt-BR" altLang="pt-BR" sz="3000" dirty="0">
                  <a:solidFill>
                    <a:srgbClr val="000000"/>
                  </a:solidFill>
                  <a:ea typeface="+mn-ea"/>
                </a:endParaRPr>
              </a:p>
            </p:txBody>
          </p:sp>
          <p:sp>
            <p:nvSpPr>
              <p:cNvPr id="36" name="Rectangle 3"/>
              <p:cNvSpPr>
                <a:spLocks noChangeArrowheads="1"/>
              </p:cNvSpPr>
              <p:nvPr/>
            </p:nvSpPr>
            <p:spPr bwMode="auto">
              <a:xfrm>
                <a:off x="-891" y="4006"/>
                <a:ext cx="19748" cy="143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3465A4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rgbClr val="000000">
                          <a:alpha val="74998"/>
                        </a:srgbClr>
                      </a:outerShdw>
                    </a:effectLst>
                  </a14:hiddenEffects>
                </a:ext>
              </a:extLst>
            </p:spPr>
            <p:txBody>
              <a:bodyPr wrap="square" lIns="90000" tIns="46800" rIns="90000" bIns="46800">
                <a:spAutoFit/>
              </a:bodyPr>
              <a:lstStyle>
                <a:lvl1pPr>
                  <a:buClr>
                    <a:srgbClr val="000000"/>
                  </a:buClr>
                  <a:buSzPct val="100000"/>
                  <a:buFont typeface="Times New Roman" charset="0"/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  <a:tab pos="8985250" algn="l"/>
                    <a:tab pos="9434513" algn="l"/>
                    <a:tab pos="9883775" algn="l"/>
                    <a:tab pos="10333038" algn="l"/>
                    <a:tab pos="10782300" algn="l"/>
                    <a:tab pos="11231563" algn="l"/>
                    <a:tab pos="11680825" algn="l"/>
                    <a:tab pos="12130088" algn="l"/>
                    <a:tab pos="12579350" algn="l"/>
                    <a:tab pos="13028613" algn="l"/>
                    <a:tab pos="13477875" algn="l"/>
                  </a:tabLst>
                  <a:defRPr>
                    <a:solidFill>
                      <a:schemeClr val="bg1"/>
                    </a:solidFill>
                    <a:latin typeface="Arial" charset="0"/>
                    <a:ea typeface="Arial" charset="0"/>
                    <a:cs typeface="Arial" charset="0"/>
                  </a:defRPr>
                </a:lvl1pPr>
                <a:lvl2pPr>
                  <a:buClr>
                    <a:srgbClr val="000000"/>
                  </a:buClr>
                  <a:buSzPct val="100000"/>
                  <a:buFont typeface="Times New Roman" charset="0"/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  <a:tab pos="8985250" algn="l"/>
                    <a:tab pos="9434513" algn="l"/>
                    <a:tab pos="9883775" algn="l"/>
                    <a:tab pos="10333038" algn="l"/>
                    <a:tab pos="10782300" algn="l"/>
                    <a:tab pos="11231563" algn="l"/>
                    <a:tab pos="11680825" algn="l"/>
                    <a:tab pos="12130088" algn="l"/>
                    <a:tab pos="12579350" algn="l"/>
                    <a:tab pos="13028613" algn="l"/>
                    <a:tab pos="13477875" algn="l"/>
                  </a:tabLst>
                  <a:defRPr>
                    <a:solidFill>
                      <a:schemeClr val="bg1"/>
                    </a:solidFill>
                    <a:latin typeface="Arial" charset="0"/>
                    <a:ea typeface="Arial" charset="0"/>
                    <a:cs typeface="Arial" charset="0"/>
                  </a:defRPr>
                </a:lvl2pPr>
                <a:lvl3pPr>
                  <a:buClr>
                    <a:srgbClr val="000000"/>
                  </a:buClr>
                  <a:buSzPct val="100000"/>
                  <a:buFont typeface="Times New Roman" charset="0"/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  <a:tab pos="8985250" algn="l"/>
                    <a:tab pos="9434513" algn="l"/>
                    <a:tab pos="9883775" algn="l"/>
                    <a:tab pos="10333038" algn="l"/>
                    <a:tab pos="10782300" algn="l"/>
                    <a:tab pos="11231563" algn="l"/>
                    <a:tab pos="11680825" algn="l"/>
                    <a:tab pos="12130088" algn="l"/>
                    <a:tab pos="12579350" algn="l"/>
                    <a:tab pos="13028613" algn="l"/>
                    <a:tab pos="13477875" algn="l"/>
                  </a:tabLst>
                  <a:defRPr>
                    <a:solidFill>
                      <a:schemeClr val="bg1"/>
                    </a:solidFill>
                    <a:latin typeface="Arial" charset="0"/>
                    <a:ea typeface="Arial" charset="0"/>
                    <a:cs typeface="Arial" charset="0"/>
                  </a:defRPr>
                </a:lvl3pPr>
                <a:lvl4pPr>
                  <a:buClr>
                    <a:srgbClr val="000000"/>
                  </a:buClr>
                  <a:buSzPct val="100000"/>
                  <a:buFont typeface="Times New Roman" charset="0"/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  <a:tab pos="8985250" algn="l"/>
                    <a:tab pos="9434513" algn="l"/>
                    <a:tab pos="9883775" algn="l"/>
                    <a:tab pos="10333038" algn="l"/>
                    <a:tab pos="10782300" algn="l"/>
                    <a:tab pos="11231563" algn="l"/>
                    <a:tab pos="11680825" algn="l"/>
                    <a:tab pos="12130088" algn="l"/>
                    <a:tab pos="12579350" algn="l"/>
                    <a:tab pos="13028613" algn="l"/>
                    <a:tab pos="13477875" algn="l"/>
                  </a:tabLst>
                  <a:defRPr>
                    <a:solidFill>
                      <a:schemeClr val="bg1"/>
                    </a:solidFill>
                    <a:latin typeface="Arial" charset="0"/>
                    <a:ea typeface="Arial" charset="0"/>
                    <a:cs typeface="Arial" charset="0"/>
                  </a:defRPr>
                </a:lvl4pPr>
                <a:lvl5pPr>
                  <a:buClr>
                    <a:srgbClr val="000000"/>
                  </a:buClr>
                  <a:buSzPct val="100000"/>
                  <a:buFont typeface="Times New Roman" charset="0"/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  <a:tab pos="8985250" algn="l"/>
                    <a:tab pos="9434513" algn="l"/>
                    <a:tab pos="9883775" algn="l"/>
                    <a:tab pos="10333038" algn="l"/>
                    <a:tab pos="10782300" algn="l"/>
                    <a:tab pos="11231563" algn="l"/>
                    <a:tab pos="11680825" algn="l"/>
                    <a:tab pos="12130088" algn="l"/>
                    <a:tab pos="12579350" algn="l"/>
                    <a:tab pos="13028613" algn="l"/>
                    <a:tab pos="13477875" algn="l"/>
                  </a:tabLst>
                  <a:defRPr>
                    <a:solidFill>
                      <a:schemeClr val="bg1"/>
                    </a:solidFill>
                    <a:latin typeface="Arial" charset="0"/>
                    <a:ea typeface="Arial" charset="0"/>
                    <a:cs typeface="Arial" charset="0"/>
                  </a:defRPr>
                </a:lvl5pPr>
                <a:lvl6pPr marL="2514600" indent="-228600" defTabSz="449263" eaLnBrk="0" fontAlgn="base" hangingPunct="0"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charset="0"/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  <a:tab pos="8985250" algn="l"/>
                    <a:tab pos="9434513" algn="l"/>
                    <a:tab pos="9883775" algn="l"/>
                    <a:tab pos="10333038" algn="l"/>
                    <a:tab pos="10782300" algn="l"/>
                    <a:tab pos="11231563" algn="l"/>
                    <a:tab pos="11680825" algn="l"/>
                    <a:tab pos="12130088" algn="l"/>
                    <a:tab pos="12579350" algn="l"/>
                    <a:tab pos="13028613" algn="l"/>
                    <a:tab pos="13477875" algn="l"/>
                  </a:tabLst>
                  <a:defRPr>
                    <a:solidFill>
                      <a:schemeClr val="bg1"/>
                    </a:solidFill>
                    <a:latin typeface="Arial" charset="0"/>
                    <a:ea typeface="Arial" charset="0"/>
                    <a:cs typeface="Arial" charset="0"/>
                  </a:defRPr>
                </a:lvl6pPr>
                <a:lvl7pPr marL="2971800" indent="-228600" defTabSz="449263" eaLnBrk="0" fontAlgn="base" hangingPunct="0"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charset="0"/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  <a:tab pos="8985250" algn="l"/>
                    <a:tab pos="9434513" algn="l"/>
                    <a:tab pos="9883775" algn="l"/>
                    <a:tab pos="10333038" algn="l"/>
                    <a:tab pos="10782300" algn="l"/>
                    <a:tab pos="11231563" algn="l"/>
                    <a:tab pos="11680825" algn="l"/>
                    <a:tab pos="12130088" algn="l"/>
                    <a:tab pos="12579350" algn="l"/>
                    <a:tab pos="13028613" algn="l"/>
                    <a:tab pos="13477875" algn="l"/>
                  </a:tabLst>
                  <a:defRPr>
                    <a:solidFill>
                      <a:schemeClr val="bg1"/>
                    </a:solidFill>
                    <a:latin typeface="Arial" charset="0"/>
                    <a:ea typeface="Arial" charset="0"/>
                    <a:cs typeface="Arial" charset="0"/>
                  </a:defRPr>
                </a:lvl7pPr>
                <a:lvl8pPr marL="3429000" indent="-228600" defTabSz="449263" eaLnBrk="0" fontAlgn="base" hangingPunct="0"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charset="0"/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  <a:tab pos="8985250" algn="l"/>
                    <a:tab pos="9434513" algn="l"/>
                    <a:tab pos="9883775" algn="l"/>
                    <a:tab pos="10333038" algn="l"/>
                    <a:tab pos="10782300" algn="l"/>
                    <a:tab pos="11231563" algn="l"/>
                    <a:tab pos="11680825" algn="l"/>
                    <a:tab pos="12130088" algn="l"/>
                    <a:tab pos="12579350" algn="l"/>
                    <a:tab pos="13028613" algn="l"/>
                    <a:tab pos="13477875" algn="l"/>
                  </a:tabLst>
                  <a:defRPr>
                    <a:solidFill>
                      <a:schemeClr val="bg1"/>
                    </a:solidFill>
                    <a:latin typeface="Arial" charset="0"/>
                    <a:ea typeface="Arial" charset="0"/>
                    <a:cs typeface="Arial" charset="0"/>
                  </a:defRPr>
                </a:lvl8pPr>
                <a:lvl9pPr marL="3886200" indent="-228600" defTabSz="449263" eaLnBrk="0" fontAlgn="base" hangingPunct="0"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charset="0"/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  <a:tab pos="8985250" algn="l"/>
                    <a:tab pos="9434513" algn="l"/>
                    <a:tab pos="9883775" algn="l"/>
                    <a:tab pos="10333038" algn="l"/>
                    <a:tab pos="10782300" algn="l"/>
                    <a:tab pos="11231563" algn="l"/>
                    <a:tab pos="11680825" algn="l"/>
                    <a:tab pos="12130088" algn="l"/>
                    <a:tab pos="12579350" algn="l"/>
                    <a:tab pos="13028613" algn="l"/>
                    <a:tab pos="13477875" algn="l"/>
                  </a:tabLst>
                  <a:defRPr>
                    <a:solidFill>
                      <a:schemeClr val="bg1"/>
                    </a:solidFill>
                    <a:latin typeface="Arial" charset="0"/>
                    <a:ea typeface="Arial" charset="0"/>
                    <a:cs typeface="Arial" charset="0"/>
                  </a:defRPr>
                </a:lvl9pPr>
              </a:lstStyle>
              <a:p>
                <a:pPr algn="ctr"/>
                <a:r>
                  <a:rPr lang="pt-BR" sz="4500" dirty="0">
                    <a:solidFill>
                      <a:schemeClr val="tx1"/>
                    </a:solidFill>
                  </a:rPr>
                  <a:t>Nome do autor</a:t>
                </a:r>
                <a:r>
                  <a:rPr lang="pt-BR" sz="4500" baseline="30000" dirty="0">
                    <a:solidFill>
                      <a:schemeClr val="tx1"/>
                    </a:solidFill>
                  </a:rPr>
                  <a:t>1</a:t>
                </a:r>
                <a:r>
                  <a:rPr lang="pt-BR" sz="4500" dirty="0">
                    <a:solidFill>
                      <a:schemeClr val="tx1"/>
                    </a:solidFill>
                  </a:rPr>
                  <a:t>; Nome do autor</a:t>
                </a:r>
                <a:r>
                  <a:rPr lang="pt-BR" sz="4500" baseline="30000" dirty="0">
                    <a:solidFill>
                      <a:schemeClr val="tx1"/>
                    </a:solidFill>
                  </a:rPr>
                  <a:t>2</a:t>
                </a:r>
                <a:r>
                  <a:rPr lang="pt-BR" sz="4500" dirty="0">
                    <a:solidFill>
                      <a:schemeClr val="tx1"/>
                    </a:solidFill>
                  </a:rPr>
                  <a:t>;</a:t>
                </a:r>
                <a:r>
                  <a:rPr lang="pt-BR" sz="4500" baseline="30000" dirty="0">
                    <a:solidFill>
                      <a:schemeClr val="tx1"/>
                    </a:solidFill>
                  </a:rPr>
                  <a:t> </a:t>
                </a:r>
                <a:r>
                  <a:rPr lang="pt-BR" sz="4500" dirty="0">
                    <a:solidFill>
                      <a:schemeClr val="tx1"/>
                    </a:solidFill>
                  </a:rPr>
                  <a:t>Nome do autor</a:t>
                </a:r>
                <a:r>
                  <a:rPr lang="pt-BR" sz="4500" baseline="30000" dirty="0">
                    <a:solidFill>
                      <a:schemeClr val="tx1"/>
                    </a:solidFill>
                  </a:rPr>
                  <a:t>3</a:t>
                </a:r>
                <a:r>
                  <a:rPr lang="pt-BR" sz="4500" dirty="0">
                    <a:solidFill>
                      <a:schemeClr val="tx1"/>
                    </a:solidFill>
                  </a:rPr>
                  <a:t>; Nome do Orientador</a:t>
                </a:r>
                <a:r>
                  <a:rPr lang="pt-BR" sz="4500" baseline="30000" dirty="0">
                    <a:solidFill>
                      <a:schemeClr val="tx1"/>
                    </a:solidFill>
                  </a:rPr>
                  <a:t>4</a:t>
                </a:r>
                <a:r>
                  <a:rPr lang="pt-BR" sz="4500" dirty="0">
                    <a:solidFill>
                      <a:schemeClr val="tx1"/>
                    </a:solidFill>
                  </a:rPr>
                  <a:t> </a:t>
                </a:r>
              </a:p>
              <a:p>
                <a:pPr algn="ctr"/>
                <a:r>
                  <a:rPr lang="pt-BR" sz="4500" baseline="30000" dirty="0">
                    <a:solidFill>
                      <a:schemeClr val="tx1"/>
                    </a:solidFill>
                  </a:rPr>
                  <a:t>1,2,3</a:t>
                </a:r>
                <a:r>
                  <a:rPr lang="pt-BR" sz="4500" dirty="0">
                    <a:solidFill>
                      <a:schemeClr val="tx1"/>
                    </a:solidFill>
                  </a:rPr>
                  <a:t>Discentes do Curso </a:t>
                </a:r>
                <a:r>
                  <a:rPr lang="pt-BR" sz="4500" dirty="0" err="1">
                    <a:solidFill>
                      <a:schemeClr val="tx1"/>
                    </a:solidFill>
                  </a:rPr>
                  <a:t>xxx</a:t>
                </a:r>
                <a:r>
                  <a:rPr lang="pt-BR" sz="4500" dirty="0">
                    <a:solidFill>
                      <a:schemeClr val="tx1"/>
                    </a:solidFill>
                  </a:rPr>
                  <a:t> do Centro Universitário </a:t>
                </a:r>
                <a:r>
                  <a:rPr lang="pt-BR" sz="4500" dirty="0" err="1">
                    <a:solidFill>
                      <a:schemeClr val="tx1"/>
                    </a:solidFill>
                  </a:rPr>
                  <a:t>Cesmac</a:t>
                </a:r>
                <a:r>
                  <a:rPr lang="pt-BR" sz="4500" dirty="0">
                    <a:solidFill>
                      <a:schemeClr val="tx1"/>
                    </a:solidFill>
                  </a:rPr>
                  <a:t>,</a:t>
                </a:r>
                <a:r>
                  <a:rPr lang="pt-BR" sz="4500" baseline="30000" dirty="0">
                    <a:solidFill>
                      <a:schemeClr val="tx1"/>
                    </a:solidFill>
                  </a:rPr>
                  <a:t> 4</a:t>
                </a:r>
                <a:r>
                  <a:rPr lang="pt-BR" sz="4500" dirty="0">
                    <a:solidFill>
                      <a:schemeClr val="tx1"/>
                    </a:solidFill>
                  </a:rPr>
                  <a:t> Docente do Curso </a:t>
                </a:r>
                <a:r>
                  <a:rPr lang="pt-BR" sz="4500" dirty="0" err="1">
                    <a:solidFill>
                      <a:schemeClr val="tx1"/>
                    </a:solidFill>
                  </a:rPr>
                  <a:t>xx</a:t>
                </a:r>
                <a:r>
                  <a:rPr lang="pt-BR" sz="4500" dirty="0">
                    <a:solidFill>
                      <a:schemeClr val="tx1"/>
                    </a:solidFill>
                  </a:rPr>
                  <a:t> do Centro Universitário </a:t>
                </a:r>
                <a:r>
                  <a:rPr lang="pt-BR" sz="4500" dirty="0" err="1">
                    <a:solidFill>
                      <a:schemeClr val="tx1"/>
                    </a:solidFill>
                  </a:rPr>
                  <a:t>Cesmac</a:t>
                </a:r>
                <a:endParaRPr lang="pt-BR" sz="4500" dirty="0">
                  <a:solidFill>
                    <a:schemeClr val="tx1"/>
                  </a:solidFill>
                </a:endParaRPr>
              </a:p>
              <a:p>
                <a:pPr algn="ctr"/>
                <a:r>
                  <a:rPr lang="pt-BR" sz="4500" u="sng" dirty="0">
                    <a:solidFill>
                      <a:schemeClr val="tx1"/>
                    </a:solidFill>
                  </a:rPr>
                  <a:t>e-mail</a:t>
                </a:r>
                <a:r>
                  <a:rPr lang="pt-BR" sz="4500" baseline="30000" dirty="0">
                    <a:solidFill>
                      <a:schemeClr val="tx1"/>
                    </a:solidFill>
                  </a:rPr>
                  <a:t>1 </a:t>
                </a:r>
                <a:r>
                  <a:rPr lang="pt-BR" sz="4500" u="sng" dirty="0">
                    <a:solidFill>
                      <a:schemeClr val="tx1"/>
                    </a:solidFill>
                  </a:rPr>
                  <a:t>(do orientador)</a:t>
                </a:r>
                <a:endParaRPr lang="pt-BR" sz="45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38" name="Rectangle 4"/>
              <p:cNvSpPr>
                <a:spLocks noChangeArrowheads="1"/>
              </p:cNvSpPr>
              <p:nvPr/>
            </p:nvSpPr>
            <p:spPr bwMode="auto">
              <a:xfrm>
                <a:off x="3917" y="1936"/>
                <a:ext cx="126" cy="76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3465A4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rgbClr val="000000">
                          <a:alpha val="74998"/>
                        </a:srgbClr>
                      </a:outerShdw>
                    </a:effectLst>
                  </a14:hiddenEffects>
                </a:ext>
              </a:extLst>
            </p:spPr>
            <p:txBody>
              <a:bodyPr wrap="none" lIns="90000" tIns="46800" rIns="90000" bIns="46800">
                <a:spAutoFit/>
              </a:bodyPr>
              <a:lstStyle>
                <a:lvl1pPr>
                  <a:buClr>
                    <a:srgbClr val="000000"/>
                  </a:buClr>
                  <a:buSzPct val="100000"/>
                  <a:buFont typeface="Times New Roman" charset="0"/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  <a:tab pos="8985250" algn="l"/>
                    <a:tab pos="9434513" algn="l"/>
                    <a:tab pos="9883775" algn="l"/>
                    <a:tab pos="10333038" algn="l"/>
                    <a:tab pos="10782300" algn="l"/>
                    <a:tab pos="11231563" algn="l"/>
                    <a:tab pos="11680825" algn="l"/>
                    <a:tab pos="12130088" algn="l"/>
                    <a:tab pos="12579350" algn="l"/>
                    <a:tab pos="13028613" algn="l"/>
                    <a:tab pos="13477875" algn="l"/>
                  </a:tabLst>
                  <a:defRPr>
                    <a:solidFill>
                      <a:schemeClr val="bg1"/>
                    </a:solidFill>
                    <a:latin typeface="Arial" charset="0"/>
                    <a:ea typeface="Arial" charset="0"/>
                    <a:cs typeface="Arial" charset="0"/>
                  </a:defRPr>
                </a:lvl1pPr>
                <a:lvl2pPr>
                  <a:buClr>
                    <a:srgbClr val="000000"/>
                  </a:buClr>
                  <a:buSzPct val="100000"/>
                  <a:buFont typeface="Times New Roman" charset="0"/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  <a:tab pos="8985250" algn="l"/>
                    <a:tab pos="9434513" algn="l"/>
                    <a:tab pos="9883775" algn="l"/>
                    <a:tab pos="10333038" algn="l"/>
                    <a:tab pos="10782300" algn="l"/>
                    <a:tab pos="11231563" algn="l"/>
                    <a:tab pos="11680825" algn="l"/>
                    <a:tab pos="12130088" algn="l"/>
                    <a:tab pos="12579350" algn="l"/>
                    <a:tab pos="13028613" algn="l"/>
                    <a:tab pos="13477875" algn="l"/>
                  </a:tabLst>
                  <a:defRPr>
                    <a:solidFill>
                      <a:schemeClr val="bg1"/>
                    </a:solidFill>
                    <a:latin typeface="Arial" charset="0"/>
                    <a:ea typeface="Arial" charset="0"/>
                    <a:cs typeface="Arial" charset="0"/>
                  </a:defRPr>
                </a:lvl2pPr>
                <a:lvl3pPr>
                  <a:buClr>
                    <a:srgbClr val="000000"/>
                  </a:buClr>
                  <a:buSzPct val="100000"/>
                  <a:buFont typeface="Times New Roman" charset="0"/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  <a:tab pos="8985250" algn="l"/>
                    <a:tab pos="9434513" algn="l"/>
                    <a:tab pos="9883775" algn="l"/>
                    <a:tab pos="10333038" algn="l"/>
                    <a:tab pos="10782300" algn="l"/>
                    <a:tab pos="11231563" algn="l"/>
                    <a:tab pos="11680825" algn="l"/>
                    <a:tab pos="12130088" algn="l"/>
                    <a:tab pos="12579350" algn="l"/>
                    <a:tab pos="13028613" algn="l"/>
                    <a:tab pos="13477875" algn="l"/>
                  </a:tabLst>
                  <a:defRPr>
                    <a:solidFill>
                      <a:schemeClr val="bg1"/>
                    </a:solidFill>
                    <a:latin typeface="Arial" charset="0"/>
                    <a:ea typeface="Arial" charset="0"/>
                    <a:cs typeface="Arial" charset="0"/>
                  </a:defRPr>
                </a:lvl3pPr>
                <a:lvl4pPr>
                  <a:buClr>
                    <a:srgbClr val="000000"/>
                  </a:buClr>
                  <a:buSzPct val="100000"/>
                  <a:buFont typeface="Times New Roman" charset="0"/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  <a:tab pos="8985250" algn="l"/>
                    <a:tab pos="9434513" algn="l"/>
                    <a:tab pos="9883775" algn="l"/>
                    <a:tab pos="10333038" algn="l"/>
                    <a:tab pos="10782300" algn="l"/>
                    <a:tab pos="11231563" algn="l"/>
                    <a:tab pos="11680825" algn="l"/>
                    <a:tab pos="12130088" algn="l"/>
                    <a:tab pos="12579350" algn="l"/>
                    <a:tab pos="13028613" algn="l"/>
                    <a:tab pos="13477875" algn="l"/>
                  </a:tabLst>
                  <a:defRPr>
                    <a:solidFill>
                      <a:schemeClr val="bg1"/>
                    </a:solidFill>
                    <a:latin typeface="Arial" charset="0"/>
                    <a:ea typeface="Arial" charset="0"/>
                    <a:cs typeface="Arial" charset="0"/>
                  </a:defRPr>
                </a:lvl4pPr>
                <a:lvl5pPr>
                  <a:buClr>
                    <a:srgbClr val="000000"/>
                  </a:buClr>
                  <a:buSzPct val="100000"/>
                  <a:buFont typeface="Times New Roman" charset="0"/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  <a:tab pos="8985250" algn="l"/>
                    <a:tab pos="9434513" algn="l"/>
                    <a:tab pos="9883775" algn="l"/>
                    <a:tab pos="10333038" algn="l"/>
                    <a:tab pos="10782300" algn="l"/>
                    <a:tab pos="11231563" algn="l"/>
                    <a:tab pos="11680825" algn="l"/>
                    <a:tab pos="12130088" algn="l"/>
                    <a:tab pos="12579350" algn="l"/>
                    <a:tab pos="13028613" algn="l"/>
                    <a:tab pos="13477875" algn="l"/>
                  </a:tabLst>
                  <a:defRPr>
                    <a:solidFill>
                      <a:schemeClr val="bg1"/>
                    </a:solidFill>
                    <a:latin typeface="Arial" charset="0"/>
                    <a:ea typeface="Arial" charset="0"/>
                    <a:cs typeface="Arial" charset="0"/>
                  </a:defRPr>
                </a:lvl5pPr>
                <a:lvl6pPr marL="2514600" indent="-228600" defTabSz="449263" eaLnBrk="0" fontAlgn="base" hangingPunct="0"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charset="0"/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  <a:tab pos="8985250" algn="l"/>
                    <a:tab pos="9434513" algn="l"/>
                    <a:tab pos="9883775" algn="l"/>
                    <a:tab pos="10333038" algn="l"/>
                    <a:tab pos="10782300" algn="l"/>
                    <a:tab pos="11231563" algn="l"/>
                    <a:tab pos="11680825" algn="l"/>
                    <a:tab pos="12130088" algn="l"/>
                    <a:tab pos="12579350" algn="l"/>
                    <a:tab pos="13028613" algn="l"/>
                    <a:tab pos="13477875" algn="l"/>
                  </a:tabLst>
                  <a:defRPr>
                    <a:solidFill>
                      <a:schemeClr val="bg1"/>
                    </a:solidFill>
                    <a:latin typeface="Arial" charset="0"/>
                    <a:ea typeface="Arial" charset="0"/>
                    <a:cs typeface="Arial" charset="0"/>
                  </a:defRPr>
                </a:lvl6pPr>
                <a:lvl7pPr marL="2971800" indent="-228600" defTabSz="449263" eaLnBrk="0" fontAlgn="base" hangingPunct="0"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charset="0"/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  <a:tab pos="8985250" algn="l"/>
                    <a:tab pos="9434513" algn="l"/>
                    <a:tab pos="9883775" algn="l"/>
                    <a:tab pos="10333038" algn="l"/>
                    <a:tab pos="10782300" algn="l"/>
                    <a:tab pos="11231563" algn="l"/>
                    <a:tab pos="11680825" algn="l"/>
                    <a:tab pos="12130088" algn="l"/>
                    <a:tab pos="12579350" algn="l"/>
                    <a:tab pos="13028613" algn="l"/>
                    <a:tab pos="13477875" algn="l"/>
                  </a:tabLst>
                  <a:defRPr>
                    <a:solidFill>
                      <a:schemeClr val="bg1"/>
                    </a:solidFill>
                    <a:latin typeface="Arial" charset="0"/>
                    <a:ea typeface="Arial" charset="0"/>
                    <a:cs typeface="Arial" charset="0"/>
                  </a:defRPr>
                </a:lvl7pPr>
                <a:lvl8pPr marL="3429000" indent="-228600" defTabSz="449263" eaLnBrk="0" fontAlgn="base" hangingPunct="0"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charset="0"/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  <a:tab pos="8985250" algn="l"/>
                    <a:tab pos="9434513" algn="l"/>
                    <a:tab pos="9883775" algn="l"/>
                    <a:tab pos="10333038" algn="l"/>
                    <a:tab pos="10782300" algn="l"/>
                    <a:tab pos="11231563" algn="l"/>
                    <a:tab pos="11680825" algn="l"/>
                    <a:tab pos="12130088" algn="l"/>
                    <a:tab pos="12579350" algn="l"/>
                    <a:tab pos="13028613" algn="l"/>
                    <a:tab pos="13477875" algn="l"/>
                  </a:tabLst>
                  <a:defRPr>
                    <a:solidFill>
                      <a:schemeClr val="bg1"/>
                    </a:solidFill>
                    <a:latin typeface="Arial" charset="0"/>
                    <a:ea typeface="Arial" charset="0"/>
                    <a:cs typeface="Arial" charset="0"/>
                  </a:defRPr>
                </a:lvl8pPr>
                <a:lvl9pPr marL="3886200" indent="-228600" defTabSz="449263" eaLnBrk="0" fontAlgn="base" hangingPunct="0"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charset="0"/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  <a:tab pos="8985250" algn="l"/>
                    <a:tab pos="9434513" algn="l"/>
                    <a:tab pos="9883775" algn="l"/>
                    <a:tab pos="10333038" algn="l"/>
                    <a:tab pos="10782300" algn="l"/>
                    <a:tab pos="11231563" algn="l"/>
                    <a:tab pos="11680825" algn="l"/>
                    <a:tab pos="12130088" algn="l"/>
                    <a:tab pos="12579350" algn="l"/>
                    <a:tab pos="13028613" algn="l"/>
                    <a:tab pos="13477875" algn="l"/>
                  </a:tabLst>
                  <a:defRPr>
                    <a:solidFill>
                      <a:schemeClr val="bg1"/>
                    </a:solidFill>
                    <a:latin typeface="Arial" charset="0"/>
                    <a:ea typeface="Arial" charset="0"/>
                    <a:cs typeface="Arial" charset="0"/>
                  </a:defRPr>
                </a:lvl9pPr>
              </a:lstStyle>
              <a:p>
                <a:pPr>
                  <a:lnSpc>
                    <a:spcPct val="93000"/>
                  </a:lnSpc>
                  <a:buClrTx/>
                </a:pPr>
                <a:endParaRPr lang="pt-BR" altLang="pt-BR" sz="7200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39" name="Text Box 5"/>
              <p:cNvSpPr txBox="1">
                <a:spLocks noChangeArrowheads="1"/>
              </p:cNvSpPr>
              <p:nvPr/>
            </p:nvSpPr>
            <p:spPr bwMode="auto">
              <a:xfrm>
                <a:off x="9905" y="5352"/>
                <a:ext cx="9040" cy="1911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3465A4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rgbClr val="000000">
                          <a:alpha val="74998"/>
                        </a:srgbClr>
                      </a:outerShdw>
                    </a:effectLst>
                  </a14:hiddenEffects>
                </a:ext>
              </a:extLst>
            </p:spPr>
            <p:txBody>
              <a:bodyPr wrap="square" lIns="90000" tIns="46800" rIns="90000" bIns="46800">
                <a:spAutoFit/>
              </a:bodyPr>
              <a:lstStyle>
                <a:lvl1pPr>
                  <a:buClr>
                    <a:srgbClr val="000000"/>
                  </a:buClr>
                  <a:buSzPct val="100000"/>
                  <a:buFont typeface="Times New Roman" charset="0"/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  <a:tab pos="8985250" algn="l"/>
                    <a:tab pos="9434513" algn="l"/>
                    <a:tab pos="9883775" algn="l"/>
                    <a:tab pos="10333038" algn="l"/>
                    <a:tab pos="10782300" algn="l"/>
                    <a:tab pos="11231563" algn="l"/>
                    <a:tab pos="11680825" algn="l"/>
                    <a:tab pos="12130088" algn="l"/>
                    <a:tab pos="12579350" algn="l"/>
                    <a:tab pos="13028613" algn="l"/>
                    <a:tab pos="13477875" algn="l"/>
                  </a:tabLst>
                  <a:defRPr>
                    <a:solidFill>
                      <a:schemeClr val="bg1"/>
                    </a:solidFill>
                    <a:latin typeface="Arial" charset="0"/>
                    <a:ea typeface="Arial" charset="0"/>
                    <a:cs typeface="Arial" charset="0"/>
                  </a:defRPr>
                </a:lvl1pPr>
                <a:lvl2pPr>
                  <a:buClr>
                    <a:srgbClr val="000000"/>
                  </a:buClr>
                  <a:buSzPct val="100000"/>
                  <a:buFont typeface="Times New Roman" charset="0"/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  <a:tab pos="8985250" algn="l"/>
                    <a:tab pos="9434513" algn="l"/>
                    <a:tab pos="9883775" algn="l"/>
                    <a:tab pos="10333038" algn="l"/>
                    <a:tab pos="10782300" algn="l"/>
                    <a:tab pos="11231563" algn="l"/>
                    <a:tab pos="11680825" algn="l"/>
                    <a:tab pos="12130088" algn="l"/>
                    <a:tab pos="12579350" algn="l"/>
                    <a:tab pos="13028613" algn="l"/>
                    <a:tab pos="13477875" algn="l"/>
                  </a:tabLst>
                  <a:defRPr>
                    <a:solidFill>
                      <a:schemeClr val="bg1"/>
                    </a:solidFill>
                    <a:latin typeface="Arial" charset="0"/>
                    <a:ea typeface="Arial" charset="0"/>
                    <a:cs typeface="Arial" charset="0"/>
                  </a:defRPr>
                </a:lvl2pPr>
                <a:lvl3pPr>
                  <a:buClr>
                    <a:srgbClr val="000000"/>
                  </a:buClr>
                  <a:buSzPct val="100000"/>
                  <a:buFont typeface="Times New Roman" charset="0"/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  <a:tab pos="8985250" algn="l"/>
                    <a:tab pos="9434513" algn="l"/>
                    <a:tab pos="9883775" algn="l"/>
                    <a:tab pos="10333038" algn="l"/>
                    <a:tab pos="10782300" algn="l"/>
                    <a:tab pos="11231563" algn="l"/>
                    <a:tab pos="11680825" algn="l"/>
                    <a:tab pos="12130088" algn="l"/>
                    <a:tab pos="12579350" algn="l"/>
                    <a:tab pos="13028613" algn="l"/>
                    <a:tab pos="13477875" algn="l"/>
                  </a:tabLst>
                  <a:defRPr>
                    <a:solidFill>
                      <a:schemeClr val="bg1"/>
                    </a:solidFill>
                    <a:latin typeface="Arial" charset="0"/>
                    <a:ea typeface="Arial" charset="0"/>
                    <a:cs typeface="Arial" charset="0"/>
                  </a:defRPr>
                </a:lvl3pPr>
                <a:lvl4pPr>
                  <a:buClr>
                    <a:srgbClr val="000000"/>
                  </a:buClr>
                  <a:buSzPct val="100000"/>
                  <a:buFont typeface="Times New Roman" charset="0"/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  <a:tab pos="8985250" algn="l"/>
                    <a:tab pos="9434513" algn="l"/>
                    <a:tab pos="9883775" algn="l"/>
                    <a:tab pos="10333038" algn="l"/>
                    <a:tab pos="10782300" algn="l"/>
                    <a:tab pos="11231563" algn="l"/>
                    <a:tab pos="11680825" algn="l"/>
                    <a:tab pos="12130088" algn="l"/>
                    <a:tab pos="12579350" algn="l"/>
                    <a:tab pos="13028613" algn="l"/>
                    <a:tab pos="13477875" algn="l"/>
                  </a:tabLst>
                  <a:defRPr>
                    <a:solidFill>
                      <a:schemeClr val="bg1"/>
                    </a:solidFill>
                    <a:latin typeface="Arial" charset="0"/>
                    <a:ea typeface="Arial" charset="0"/>
                    <a:cs typeface="Arial" charset="0"/>
                  </a:defRPr>
                </a:lvl4pPr>
                <a:lvl5pPr>
                  <a:buClr>
                    <a:srgbClr val="000000"/>
                  </a:buClr>
                  <a:buSzPct val="100000"/>
                  <a:buFont typeface="Times New Roman" charset="0"/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  <a:tab pos="8985250" algn="l"/>
                    <a:tab pos="9434513" algn="l"/>
                    <a:tab pos="9883775" algn="l"/>
                    <a:tab pos="10333038" algn="l"/>
                    <a:tab pos="10782300" algn="l"/>
                    <a:tab pos="11231563" algn="l"/>
                    <a:tab pos="11680825" algn="l"/>
                    <a:tab pos="12130088" algn="l"/>
                    <a:tab pos="12579350" algn="l"/>
                    <a:tab pos="13028613" algn="l"/>
                    <a:tab pos="13477875" algn="l"/>
                  </a:tabLst>
                  <a:defRPr>
                    <a:solidFill>
                      <a:schemeClr val="bg1"/>
                    </a:solidFill>
                    <a:latin typeface="Arial" charset="0"/>
                    <a:ea typeface="Arial" charset="0"/>
                    <a:cs typeface="Arial" charset="0"/>
                  </a:defRPr>
                </a:lvl5pPr>
                <a:lvl6pPr marL="2514600" indent="-228600" defTabSz="449263" eaLnBrk="0" fontAlgn="base" hangingPunct="0"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charset="0"/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  <a:tab pos="8985250" algn="l"/>
                    <a:tab pos="9434513" algn="l"/>
                    <a:tab pos="9883775" algn="l"/>
                    <a:tab pos="10333038" algn="l"/>
                    <a:tab pos="10782300" algn="l"/>
                    <a:tab pos="11231563" algn="l"/>
                    <a:tab pos="11680825" algn="l"/>
                    <a:tab pos="12130088" algn="l"/>
                    <a:tab pos="12579350" algn="l"/>
                    <a:tab pos="13028613" algn="l"/>
                    <a:tab pos="13477875" algn="l"/>
                  </a:tabLst>
                  <a:defRPr>
                    <a:solidFill>
                      <a:schemeClr val="bg1"/>
                    </a:solidFill>
                    <a:latin typeface="Arial" charset="0"/>
                    <a:ea typeface="Arial" charset="0"/>
                    <a:cs typeface="Arial" charset="0"/>
                  </a:defRPr>
                </a:lvl6pPr>
                <a:lvl7pPr marL="2971800" indent="-228600" defTabSz="449263" eaLnBrk="0" fontAlgn="base" hangingPunct="0"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charset="0"/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  <a:tab pos="8985250" algn="l"/>
                    <a:tab pos="9434513" algn="l"/>
                    <a:tab pos="9883775" algn="l"/>
                    <a:tab pos="10333038" algn="l"/>
                    <a:tab pos="10782300" algn="l"/>
                    <a:tab pos="11231563" algn="l"/>
                    <a:tab pos="11680825" algn="l"/>
                    <a:tab pos="12130088" algn="l"/>
                    <a:tab pos="12579350" algn="l"/>
                    <a:tab pos="13028613" algn="l"/>
                    <a:tab pos="13477875" algn="l"/>
                  </a:tabLst>
                  <a:defRPr>
                    <a:solidFill>
                      <a:schemeClr val="bg1"/>
                    </a:solidFill>
                    <a:latin typeface="Arial" charset="0"/>
                    <a:ea typeface="Arial" charset="0"/>
                    <a:cs typeface="Arial" charset="0"/>
                  </a:defRPr>
                </a:lvl7pPr>
                <a:lvl8pPr marL="3429000" indent="-228600" defTabSz="449263" eaLnBrk="0" fontAlgn="base" hangingPunct="0"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charset="0"/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  <a:tab pos="8985250" algn="l"/>
                    <a:tab pos="9434513" algn="l"/>
                    <a:tab pos="9883775" algn="l"/>
                    <a:tab pos="10333038" algn="l"/>
                    <a:tab pos="10782300" algn="l"/>
                    <a:tab pos="11231563" algn="l"/>
                    <a:tab pos="11680825" algn="l"/>
                    <a:tab pos="12130088" algn="l"/>
                    <a:tab pos="12579350" algn="l"/>
                    <a:tab pos="13028613" algn="l"/>
                    <a:tab pos="13477875" algn="l"/>
                  </a:tabLst>
                  <a:defRPr>
                    <a:solidFill>
                      <a:schemeClr val="bg1"/>
                    </a:solidFill>
                    <a:latin typeface="Arial" charset="0"/>
                    <a:ea typeface="Arial" charset="0"/>
                    <a:cs typeface="Arial" charset="0"/>
                  </a:defRPr>
                </a:lvl8pPr>
                <a:lvl9pPr marL="3886200" indent="-228600" defTabSz="449263" eaLnBrk="0" fontAlgn="base" hangingPunct="0"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charset="0"/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  <a:tab pos="8985250" algn="l"/>
                    <a:tab pos="9434513" algn="l"/>
                    <a:tab pos="9883775" algn="l"/>
                    <a:tab pos="10333038" algn="l"/>
                    <a:tab pos="10782300" algn="l"/>
                    <a:tab pos="11231563" algn="l"/>
                    <a:tab pos="11680825" algn="l"/>
                    <a:tab pos="12130088" algn="l"/>
                    <a:tab pos="12579350" algn="l"/>
                    <a:tab pos="13028613" algn="l"/>
                    <a:tab pos="13477875" algn="l"/>
                  </a:tabLst>
                  <a:defRPr>
                    <a:solidFill>
                      <a:schemeClr val="bg1"/>
                    </a:solidFill>
                    <a:latin typeface="Arial" charset="0"/>
                    <a:ea typeface="Arial" charset="0"/>
                    <a:cs typeface="Arial" charset="0"/>
                  </a:defRPr>
                </a:lvl9pPr>
              </a:lstStyle>
              <a:p>
                <a:pPr eaLnBrk="1">
                  <a:lnSpc>
                    <a:spcPct val="150000"/>
                  </a:lnSpc>
                  <a:buClrTx/>
                  <a:buFontTx/>
                  <a:buNone/>
                </a:pPr>
                <a:r>
                  <a:rPr lang="pt-BR" altLang="pt-BR" sz="5500" b="1" dirty="0">
                    <a:solidFill>
                      <a:schemeClr val="tx1"/>
                    </a:solidFill>
                  </a:rPr>
                  <a:t>Resultados</a:t>
                </a:r>
                <a:r>
                  <a:rPr lang="pt-BR" altLang="pt-BR" sz="5500" b="1" dirty="0">
                    <a:solidFill>
                      <a:srgbClr val="000000"/>
                    </a:solidFill>
                  </a:rPr>
                  <a:t> </a:t>
                </a:r>
              </a:p>
              <a:p>
                <a:pPr algn="just" eaLnBrk="1" hangingPunct="1">
                  <a:lnSpc>
                    <a:spcPct val="150000"/>
                  </a:lnSpc>
                  <a:buClrTx/>
                  <a:buFontTx/>
                  <a:buNone/>
                </a:pPr>
                <a:r>
                  <a:rPr lang="pt-BR" altLang="pt-BR" sz="4500" dirty="0">
                    <a:solidFill>
                      <a:srgbClr val="000000"/>
                    </a:solidFill>
                  </a:rPr>
                  <a:t>x</a:t>
                </a:r>
              </a:p>
              <a:p>
                <a:pPr algn="just">
                  <a:lnSpc>
                    <a:spcPct val="150000"/>
                  </a:lnSpc>
                  <a:buClrTx/>
                </a:pPr>
                <a:r>
                  <a:rPr lang="pt-BR" altLang="pt-BR" sz="4500" dirty="0">
                    <a:solidFill>
                      <a:srgbClr val="000000"/>
                    </a:solidFill>
                  </a:rPr>
                  <a:t>x</a:t>
                </a:r>
              </a:p>
              <a:p>
                <a:pPr algn="just" eaLnBrk="1" hangingPunct="1">
                  <a:lnSpc>
                    <a:spcPct val="150000"/>
                  </a:lnSpc>
                  <a:buClrTx/>
                  <a:buFontTx/>
                  <a:buNone/>
                </a:pPr>
                <a:r>
                  <a:rPr lang="pt-BR" altLang="pt-BR" sz="4500" dirty="0">
                    <a:solidFill>
                      <a:srgbClr val="000000"/>
                    </a:solidFill>
                  </a:rPr>
                  <a:t>x</a:t>
                </a:r>
              </a:p>
              <a:p>
                <a:pPr algn="just" eaLnBrk="1" hangingPunct="1">
                  <a:lnSpc>
                    <a:spcPct val="150000"/>
                  </a:lnSpc>
                  <a:buClrTx/>
                  <a:buFontTx/>
                  <a:buNone/>
                </a:pPr>
                <a:r>
                  <a:rPr lang="pt-BR" altLang="pt-BR" sz="4500" dirty="0">
                    <a:solidFill>
                      <a:srgbClr val="000000"/>
                    </a:solidFill>
                  </a:rPr>
                  <a:t>x</a:t>
                </a:r>
              </a:p>
              <a:p>
                <a:pPr algn="just" eaLnBrk="1" hangingPunct="1">
                  <a:lnSpc>
                    <a:spcPct val="150000"/>
                  </a:lnSpc>
                  <a:buClrTx/>
                  <a:buFontTx/>
                  <a:buNone/>
                </a:pPr>
                <a:endParaRPr lang="pt-BR" altLang="pt-BR" sz="4500" dirty="0">
                  <a:solidFill>
                    <a:srgbClr val="000000"/>
                  </a:solidFill>
                </a:endParaRPr>
              </a:p>
              <a:p>
                <a:pPr algn="just" eaLnBrk="1" hangingPunct="1">
                  <a:lnSpc>
                    <a:spcPct val="150000"/>
                  </a:lnSpc>
                  <a:buClrTx/>
                  <a:buFontTx/>
                  <a:buNone/>
                </a:pPr>
                <a:endParaRPr lang="pt-BR" altLang="pt-BR" sz="4000" b="1" dirty="0">
                  <a:solidFill>
                    <a:srgbClr val="000000"/>
                  </a:solidFill>
                </a:endParaRPr>
              </a:p>
              <a:p>
                <a:pPr algn="just" eaLnBrk="1" hangingPunct="1">
                  <a:lnSpc>
                    <a:spcPct val="150000"/>
                  </a:lnSpc>
                  <a:buClrTx/>
                  <a:buFontTx/>
                  <a:buNone/>
                </a:pPr>
                <a:endParaRPr lang="pt-BR" altLang="pt-BR" sz="4000" b="1" dirty="0">
                  <a:solidFill>
                    <a:srgbClr val="000000"/>
                  </a:solidFill>
                </a:endParaRPr>
              </a:p>
              <a:p>
                <a:pPr algn="just" eaLnBrk="1" hangingPunct="1">
                  <a:lnSpc>
                    <a:spcPct val="150000"/>
                  </a:lnSpc>
                  <a:buClrTx/>
                  <a:buFontTx/>
                  <a:buNone/>
                </a:pPr>
                <a:endParaRPr lang="pt-BR" altLang="pt-BR" sz="4000" b="1" dirty="0">
                  <a:solidFill>
                    <a:srgbClr val="000000"/>
                  </a:solidFill>
                </a:endParaRPr>
              </a:p>
              <a:p>
                <a:pPr algn="just" eaLnBrk="1" hangingPunct="1">
                  <a:lnSpc>
                    <a:spcPct val="150000"/>
                  </a:lnSpc>
                  <a:buClrTx/>
                  <a:buFontTx/>
                  <a:buNone/>
                </a:pPr>
                <a:endParaRPr lang="pt-BR" altLang="pt-BR" sz="4000" b="1" dirty="0">
                  <a:solidFill>
                    <a:srgbClr val="000000"/>
                  </a:solidFill>
                </a:endParaRPr>
              </a:p>
              <a:p>
                <a:pPr algn="just" eaLnBrk="1" hangingPunct="1">
                  <a:lnSpc>
                    <a:spcPct val="150000"/>
                  </a:lnSpc>
                  <a:buClrTx/>
                  <a:buFontTx/>
                  <a:buNone/>
                </a:pPr>
                <a:endParaRPr lang="pt-BR" altLang="pt-BR" sz="4000" b="1" dirty="0">
                  <a:solidFill>
                    <a:srgbClr val="000000"/>
                  </a:solidFill>
                </a:endParaRPr>
              </a:p>
              <a:p>
                <a:pPr algn="just" eaLnBrk="1" hangingPunct="1">
                  <a:lnSpc>
                    <a:spcPct val="150000"/>
                  </a:lnSpc>
                  <a:buClrTx/>
                  <a:buFontTx/>
                  <a:buNone/>
                </a:pPr>
                <a:endParaRPr lang="pt-BR" altLang="pt-BR" sz="4000" b="1" dirty="0">
                  <a:solidFill>
                    <a:srgbClr val="000000"/>
                  </a:solidFill>
                </a:endParaRPr>
              </a:p>
              <a:p>
                <a:pPr algn="just" eaLnBrk="1" hangingPunct="1">
                  <a:lnSpc>
                    <a:spcPct val="150000"/>
                  </a:lnSpc>
                  <a:buClrTx/>
                  <a:buFontTx/>
                  <a:buNone/>
                </a:pPr>
                <a:endParaRPr lang="pt-BR" altLang="pt-BR" sz="4000" b="1" dirty="0">
                  <a:solidFill>
                    <a:srgbClr val="000000"/>
                  </a:solidFill>
                </a:endParaRPr>
              </a:p>
              <a:p>
                <a:pPr algn="just" eaLnBrk="1" hangingPunct="1">
                  <a:lnSpc>
                    <a:spcPct val="150000"/>
                  </a:lnSpc>
                  <a:buClrTx/>
                  <a:buFontTx/>
                  <a:buNone/>
                </a:pPr>
                <a:endParaRPr lang="pt-BR" altLang="pt-BR" sz="4000" b="1" dirty="0">
                  <a:solidFill>
                    <a:srgbClr val="000000"/>
                  </a:solidFill>
                </a:endParaRPr>
              </a:p>
              <a:p>
                <a:pPr algn="just" eaLnBrk="1" hangingPunct="1">
                  <a:lnSpc>
                    <a:spcPct val="150000"/>
                  </a:lnSpc>
                  <a:buClrTx/>
                  <a:buFontTx/>
                  <a:buNone/>
                </a:pPr>
                <a:endParaRPr lang="pt-BR" altLang="pt-BR" sz="4000" b="1" dirty="0">
                  <a:solidFill>
                    <a:srgbClr val="000000"/>
                  </a:solidFill>
                </a:endParaRPr>
              </a:p>
              <a:p>
                <a:pPr algn="just" eaLnBrk="1" hangingPunct="1">
                  <a:lnSpc>
                    <a:spcPct val="150000"/>
                  </a:lnSpc>
                  <a:buClrTx/>
                  <a:buFontTx/>
                  <a:buNone/>
                </a:pPr>
                <a:endParaRPr lang="pt-BR" altLang="pt-BR" sz="5000" b="1" dirty="0">
                  <a:solidFill>
                    <a:srgbClr val="000000"/>
                  </a:solidFill>
                </a:endParaRPr>
              </a:p>
              <a:p>
                <a:pPr algn="just" eaLnBrk="1" hangingPunct="1">
                  <a:lnSpc>
                    <a:spcPct val="150000"/>
                  </a:lnSpc>
                  <a:buClrTx/>
                  <a:buFontTx/>
                  <a:buNone/>
                </a:pPr>
                <a:endParaRPr lang="pt-BR" altLang="pt-BR" sz="5000" b="1" dirty="0">
                  <a:solidFill>
                    <a:srgbClr val="000000"/>
                  </a:solidFill>
                </a:endParaRPr>
              </a:p>
              <a:p>
                <a:pPr algn="just" eaLnBrk="1" hangingPunct="1">
                  <a:lnSpc>
                    <a:spcPct val="150000"/>
                  </a:lnSpc>
                  <a:buClrTx/>
                  <a:buFontTx/>
                  <a:buNone/>
                </a:pPr>
                <a:endParaRPr lang="pt-BR" altLang="pt-BR" sz="5000" b="1" dirty="0">
                  <a:solidFill>
                    <a:srgbClr val="000000"/>
                  </a:solidFill>
                </a:endParaRPr>
              </a:p>
              <a:p>
                <a:pPr algn="just" eaLnBrk="1" hangingPunct="1">
                  <a:lnSpc>
                    <a:spcPct val="150000"/>
                  </a:lnSpc>
                  <a:buClrTx/>
                  <a:buFontTx/>
                  <a:buNone/>
                </a:pPr>
                <a:endParaRPr lang="pt-BR" altLang="pt-BR" sz="5000" b="1" dirty="0">
                  <a:solidFill>
                    <a:srgbClr val="000000"/>
                  </a:solidFill>
                </a:endParaRPr>
              </a:p>
              <a:p>
                <a:pPr algn="just" eaLnBrk="1" hangingPunct="1">
                  <a:lnSpc>
                    <a:spcPct val="150000"/>
                  </a:lnSpc>
                  <a:buClrTx/>
                  <a:buFontTx/>
                  <a:buNone/>
                </a:pPr>
                <a:endParaRPr lang="pt-BR" altLang="pt-BR" sz="5000" b="1" dirty="0">
                  <a:solidFill>
                    <a:srgbClr val="000000"/>
                  </a:solidFill>
                </a:endParaRPr>
              </a:p>
              <a:p>
                <a:pPr algn="just" eaLnBrk="1" hangingPunct="1">
                  <a:lnSpc>
                    <a:spcPct val="150000"/>
                  </a:lnSpc>
                  <a:buClrTx/>
                  <a:buFontTx/>
                  <a:buNone/>
                </a:pPr>
                <a:endParaRPr lang="pt-BR" altLang="pt-BR" sz="5000" b="1" dirty="0">
                  <a:solidFill>
                    <a:srgbClr val="000000"/>
                  </a:solidFill>
                </a:endParaRPr>
              </a:p>
              <a:p>
                <a:pPr algn="just" eaLnBrk="1" hangingPunct="1">
                  <a:lnSpc>
                    <a:spcPct val="150000"/>
                  </a:lnSpc>
                  <a:buClrTx/>
                  <a:buFontTx/>
                  <a:buNone/>
                </a:pPr>
                <a:r>
                  <a:rPr lang="pt-BR" altLang="pt-BR" sz="5500" b="1" dirty="0">
                    <a:solidFill>
                      <a:srgbClr val="000000"/>
                    </a:solidFill>
                  </a:rPr>
                  <a:t>Conclusão</a:t>
                </a:r>
              </a:p>
              <a:p>
                <a:pPr algn="just" eaLnBrk="1" hangingPunct="1">
                  <a:lnSpc>
                    <a:spcPct val="150000"/>
                  </a:lnSpc>
                  <a:buClrTx/>
                  <a:buFontTx/>
                  <a:buNone/>
                </a:pPr>
                <a:r>
                  <a:rPr lang="pt-BR" altLang="pt-BR" sz="4500" dirty="0">
                    <a:solidFill>
                      <a:srgbClr val="000000"/>
                    </a:solidFill>
                  </a:rPr>
                  <a:t>x</a:t>
                </a:r>
              </a:p>
              <a:p>
                <a:pPr algn="just">
                  <a:lnSpc>
                    <a:spcPct val="150000"/>
                  </a:lnSpc>
                  <a:buClrTx/>
                </a:pPr>
                <a:r>
                  <a:rPr lang="pt-BR" altLang="pt-BR" sz="4500" dirty="0">
                    <a:solidFill>
                      <a:srgbClr val="000000"/>
                    </a:solidFill>
                  </a:rPr>
                  <a:t>x</a:t>
                </a:r>
              </a:p>
              <a:p>
                <a:pPr algn="just">
                  <a:lnSpc>
                    <a:spcPct val="150000"/>
                  </a:lnSpc>
                  <a:buClrTx/>
                </a:pPr>
                <a:endParaRPr lang="pt-BR" altLang="pt-BR" sz="4000" dirty="0">
                  <a:solidFill>
                    <a:srgbClr val="000000"/>
                  </a:solidFill>
                </a:endParaRPr>
              </a:p>
              <a:p>
                <a:pPr algn="just">
                  <a:lnSpc>
                    <a:spcPct val="150000"/>
                  </a:lnSpc>
                  <a:buClrTx/>
                </a:pPr>
                <a:endParaRPr lang="pt-BR" altLang="pt-BR" sz="4000" b="1" dirty="0">
                  <a:solidFill>
                    <a:srgbClr val="000000"/>
                  </a:solidFill>
                </a:endParaRPr>
              </a:p>
              <a:p>
                <a:pPr algn="just" eaLnBrk="1" hangingPunct="1">
                  <a:lnSpc>
                    <a:spcPct val="150000"/>
                  </a:lnSpc>
                  <a:buClrTx/>
                  <a:buFontTx/>
                  <a:buNone/>
                </a:pPr>
                <a:r>
                  <a:rPr lang="pt-BR" altLang="pt-BR" sz="5000" b="1" dirty="0">
                    <a:solidFill>
                      <a:srgbClr val="000000"/>
                    </a:solidFill>
                  </a:rPr>
                  <a:t>Referências Bibliográficas</a:t>
                </a:r>
              </a:p>
              <a:p>
                <a:pPr algn="just" eaLnBrk="1" hangingPunct="1">
                  <a:lnSpc>
                    <a:spcPct val="150000"/>
                  </a:lnSpc>
                  <a:buClrTx/>
                  <a:buFontTx/>
                  <a:buNone/>
                </a:pPr>
                <a:r>
                  <a:rPr lang="pt-BR" altLang="pt-BR" sz="3200" dirty="0">
                    <a:solidFill>
                      <a:srgbClr val="000000"/>
                    </a:solidFill>
                  </a:rPr>
                  <a:t>Segundo as  normas da ABNT. Colocar as principais referências.</a:t>
                </a:r>
              </a:p>
            </p:txBody>
          </p:sp>
          <p:sp>
            <p:nvSpPr>
              <p:cNvPr id="43" name="Text Box 11"/>
              <p:cNvSpPr txBox="1">
                <a:spLocks noChangeArrowheads="1"/>
              </p:cNvSpPr>
              <p:nvPr/>
            </p:nvSpPr>
            <p:spPr bwMode="auto">
              <a:xfrm>
                <a:off x="1316" y="24973"/>
                <a:ext cx="1272" cy="32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3465A4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rgbClr val="000000">
                          <a:alpha val="74998"/>
                        </a:srgbClr>
                      </a:outerShdw>
                    </a:effectLst>
                  </a14:hiddenEffects>
                </a:ext>
              </a:extLst>
            </p:spPr>
            <p:txBody>
              <a:bodyPr wrap="none" lIns="90000" tIns="46800" rIns="90000" bIns="46800">
                <a:spAutoFit/>
              </a:bodyPr>
              <a:lstStyle>
                <a:lvl1pPr>
                  <a:buClr>
                    <a:srgbClr val="000000"/>
                  </a:buClr>
                  <a:buSzPct val="100000"/>
                  <a:buFont typeface="Times New Roman" charset="0"/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</a:tabLst>
                  <a:defRPr>
                    <a:solidFill>
                      <a:schemeClr val="bg1"/>
                    </a:solidFill>
                    <a:latin typeface="Arial" charset="0"/>
                    <a:ea typeface="Arial" charset="0"/>
                    <a:cs typeface="Arial" charset="0"/>
                  </a:defRPr>
                </a:lvl1pPr>
                <a:lvl2pPr>
                  <a:buClr>
                    <a:srgbClr val="000000"/>
                  </a:buClr>
                  <a:buSzPct val="100000"/>
                  <a:buFont typeface="Times New Roman" charset="0"/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</a:tabLst>
                  <a:defRPr>
                    <a:solidFill>
                      <a:schemeClr val="bg1"/>
                    </a:solidFill>
                    <a:latin typeface="Arial" charset="0"/>
                    <a:ea typeface="Arial" charset="0"/>
                    <a:cs typeface="Arial" charset="0"/>
                  </a:defRPr>
                </a:lvl2pPr>
                <a:lvl3pPr>
                  <a:buClr>
                    <a:srgbClr val="000000"/>
                  </a:buClr>
                  <a:buSzPct val="100000"/>
                  <a:buFont typeface="Times New Roman" charset="0"/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</a:tabLst>
                  <a:defRPr>
                    <a:solidFill>
                      <a:schemeClr val="bg1"/>
                    </a:solidFill>
                    <a:latin typeface="Arial" charset="0"/>
                    <a:ea typeface="Arial" charset="0"/>
                    <a:cs typeface="Arial" charset="0"/>
                  </a:defRPr>
                </a:lvl3pPr>
                <a:lvl4pPr>
                  <a:buClr>
                    <a:srgbClr val="000000"/>
                  </a:buClr>
                  <a:buSzPct val="100000"/>
                  <a:buFont typeface="Times New Roman" charset="0"/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</a:tabLst>
                  <a:defRPr>
                    <a:solidFill>
                      <a:schemeClr val="bg1"/>
                    </a:solidFill>
                    <a:latin typeface="Arial" charset="0"/>
                    <a:ea typeface="Arial" charset="0"/>
                    <a:cs typeface="Arial" charset="0"/>
                  </a:defRPr>
                </a:lvl4pPr>
                <a:lvl5pPr>
                  <a:buClr>
                    <a:srgbClr val="000000"/>
                  </a:buClr>
                  <a:buSzPct val="100000"/>
                  <a:buFont typeface="Times New Roman" charset="0"/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</a:tabLst>
                  <a:defRPr>
                    <a:solidFill>
                      <a:schemeClr val="bg1"/>
                    </a:solidFill>
                    <a:latin typeface="Arial" charset="0"/>
                    <a:ea typeface="Arial" charset="0"/>
                    <a:cs typeface="Arial" charset="0"/>
                  </a:defRPr>
                </a:lvl5pPr>
                <a:lvl6pPr marL="2514600" indent="-228600" defTabSz="449263" eaLnBrk="0" fontAlgn="base" hangingPunct="0"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charset="0"/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</a:tabLst>
                  <a:defRPr>
                    <a:solidFill>
                      <a:schemeClr val="bg1"/>
                    </a:solidFill>
                    <a:latin typeface="Arial" charset="0"/>
                    <a:ea typeface="Arial" charset="0"/>
                    <a:cs typeface="Arial" charset="0"/>
                  </a:defRPr>
                </a:lvl6pPr>
                <a:lvl7pPr marL="2971800" indent="-228600" defTabSz="449263" eaLnBrk="0" fontAlgn="base" hangingPunct="0"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charset="0"/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</a:tabLst>
                  <a:defRPr>
                    <a:solidFill>
                      <a:schemeClr val="bg1"/>
                    </a:solidFill>
                    <a:latin typeface="Arial" charset="0"/>
                    <a:ea typeface="Arial" charset="0"/>
                    <a:cs typeface="Arial" charset="0"/>
                  </a:defRPr>
                </a:lvl7pPr>
                <a:lvl8pPr marL="3429000" indent="-228600" defTabSz="449263" eaLnBrk="0" fontAlgn="base" hangingPunct="0"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charset="0"/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</a:tabLst>
                  <a:defRPr>
                    <a:solidFill>
                      <a:schemeClr val="bg1"/>
                    </a:solidFill>
                    <a:latin typeface="Arial" charset="0"/>
                    <a:ea typeface="Arial" charset="0"/>
                    <a:cs typeface="Arial" charset="0"/>
                  </a:defRPr>
                </a:lvl8pPr>
                <a:lvl9pPr marL="3886200" indent="-228600" defTabSz="449263" eaLnBrk="0" fontAlgn="base" hangingPunct="0"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charset="0"/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</a:tabLst>
                  <a:defRPr>
                    <a:solidFill>
                      <a:schemeClr val="bg1"/>
                    </a:solidFill>
                    <a:latin typeface="Arial" charset="0"/>
                    <a:ea typeface="Arial" charset="0"/>
                    <a:cs typeface="Arial" charset="0"/>
                  </a:defRPr>
                </a:lvl9pPr>
              </a:lstStyle>
              <a:p>
                <a:pPr eaLnBrk="1">
                  <a:lnSpc>
                    <a:spcPct val="93000"/>
                  </a:lnSpc>
                  <a:buClrTx/>
                  <a:buFontTx/>
                  <a:buNone/>
                </a:pPr>
                <a:r>
                  <a:rPr lang="pt-BR" altLang="pt-BR" sz="2800" b="1">
                    <a:solidFill>
                      <a:srgbClr val="FFFFFF"/>
                    </a:solidFill>
                  </a:rPr>
                  <a:t>Realização</a:t>
                </a:r>
              </a:p>
            </p:txBody>
          </p:sp>
          <p:sp>
            <p:nvSpPr>
              <p:cNvPr id="44" name="Text Box 12"/>
              <p:cNvSpPr txBox="1">
                <a:spLocks noChangeArrowheads="1"/>
              </p:cNvSpPr>
              <p:nvPr/>
            </p:nvSpPr>
            <p:spPr bwMode="auto">
              <a:xfrm>
                <a:off x="5172" y="24973"/>
                <a:ext cx="1206" cy="32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3465A4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rgbClr val="000000">
                          <a:alpha val="74998"/>
                        </a:srgbClr>
                      </a:outerShdw>
                    </a:effectLst>
                  </a14:hiddenEffects>
                </a:ext>
              </a:extLst>
            </p:spPr>
            <p:txBody>
              <a:bodyPr wrap="none" lIns="90000" tIns="46800" rIns="90000" bIns="46800">
                <a:spAutoFit/>
              </a:bodyPr>
              <a:lstStyle>
                <a:lvl1pPr>
                  <a:buClr>
                    <a:srgbClr val="000000"/>
                  </a:buClr>
                  <a:buSzPct val="100000"/>
                  <a:buFont typeface="Times New Roman" charset="0"/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</a:tabLst>
                  <a:defRPr>
                    <a:solidFill>
                      <a:schemeClr val="bg1"/>
                    </a:solidFill>
                    <a:latin typeface="Arial" charset="0"/>
                    <a:ea typeface="Arial" charset="0"/>
                    <a:cs typeface="Arial" charset="0"/>
                  </a:defRPr>
                </a:lvl1pPr>
                <a:lvl2pPr>
                  <a:buClr>
                    <a:srgbClr val="000000"/>
                  </a:buClr>
                  <a:buSzPct val="100000"/>
                  <a:buFont typeface="Times New Roman" charset="0"/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</a:tabLst>
                  <a:defRPr>
                    <a:solidFill>
                      <a:schemeClr val="bg1"/>
                    </a:solidFill>
                    <a:latin typeface="Arial" charset="0"/>
                    <a:ea typeface="Arial" charset="0"/>
                    <a:cs typeface="Arial" charset="0"/>
                  </a:defRPr>
                </a:lvl2pPr>
                <a:lvl3pPr>
                  <a:buClr>
                    <a:srgbClr val="000000"/>
                  </a:buClr>
                  <a:buSzPct val="100000"/>
                  <a:buFont typeface="Times New Roman" charset="0"/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</a:tabLst>
                  <a:defRPr>
                    <a:solidFill>
                      <a:schemeClr val="bg1"/>
                    </a:solidFill>
                    <a:latin typeface="Arial" charset="0"/>
                    <a:ea typeface="Arial" charset="0"/>
                    <a:cs typeface="Arial" charset="0"/>
                  </a:defRPr>
                </a:lvl3pPr>
                <a:lvl4pPr>
                  <a:buClr>
                    <a:srgbClr val="000000"/>
                  </a:buClr>
                  <a:buSzPct val="100000"/>
                  <a:buFont typeface="Times New Roman" charset="0"/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</a:tabLst>
                  <a:defRPr>
                    <a:solidFill>
                      <a:schemeClr val="bg1"/>
                    </a:solidFill>
                    <a:latin typeface="Arial" charset="0"/>
                    <a:ea typeface="Arial" charset="0"/>
                    <a:cs typeface="Arial" charset="0"/>
                  </a:defRPr>
                </a:lvl4pPr>
                <a:lvl5pPr>
                  <a:buClr>
                    <a:srgbClr val="000000"/>
                  </a:buClr>
                  <a:buSzPct val="100000"/>
                  <a:buFont typeface="Times New Roman" charset="0"/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</a:tabLst>
                  <a:defRPr>
                    <a:solidFill>
                      <a:schemeClr val="bg1"/>
                    </a:solidFill>
                    <a:latin typeface="Arial" charset="0"/>
                    <a:ea typeface="Arial" charset="0"/>
                    <a:cs typeface="Arial" charset="0"/>
                  </a:defRPr>
                </a:lvl5pPr>
                <a:lvl6pPr marL="2514600" indent="-228600" defTabSz="449263" eaLnBrk="0" fontAlgn="base" hangingPunct="0"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charset="0"/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</a:tabLst>
                  <a:defRPr>
                    <a:solidFill>
                      <a:schemeClr val="bg1"/>
                    </a:solidFill>
                    <a:latin typeface="Arial" charset="0"/>
                    <a:ea typeface="Arial" charset="0"/>
                    <a:cs typeface="Arial" charset="0"/>
                  </a:defRPr>
                </a:lvl6pPr>
                <a:lvl7pPr marL="2971800" indent="-228600" defTabSz="449263" eaLnBrk="0" fontAlgn="base" hangingPunct="0"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charset="0"/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</a:tabLst>
                  <a:defRPr>
                    <a:solidFill>
                      <a:schemeClr val="bg1"/>
                    </a:solidFill>
                    <a:latin typeface="Arial" charset="0"/>
                    <a:ea typeface="Arial" charset="0"/>
                    <a:cs typeface="Arial" charset="0"/>
                  </a:defRPr>
                </a:lvl7pPr>
                <a:lvl8pPr marL="3429000" indent="-228600" defTabSz="449263" eaLnBrk="0" fontAlgn="base" hangingPunct="0"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charset="0"/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</a:tabLst>
                  <a:defRPr>
                    <a:solidFill>
                      <a:schemeClr val="bg1"/>
                    </a:solidFill>
                    <a:latin typeface="Arial" charset="0"/>
                    <a:ea typeface="Arial" charset="0"/>
                    <a:cs typeface="Arial" charset="0"/>
                  </a:defRPr>
                </a:lvl8pPr>
                <a:lvl9pPr marL="3886200" indent="-228600" defTabSz="449263" eaLnBrk="0" fontAlgn="base" hangingPunct="0"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charset="0"/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</a:tabLst>
                  <a:defRPr>
                    <a:solidFill>
                      <a:schemeClr val="bg1"/>
                    </a:solidFill>
                    <a:latin typeface="Arial" charset="0"/>
                    <a:ea typeface="Arial" charset="0"/>
                    <a:cs typeface="Arial" charset="0"/>
                  </a:defRPr>
                </a:lvl9pPr>
              </a:lstStyle>
              <a:p>
                <a:pPr eaLnBrk="1">
                  <a:lnSpc>
                    <a:spcPct val="93000"/>
                  </a:lnSpc>
                  <a:buClrTx/>
                  <a:buFontTx/>
                  <a:buNone/>
                </a:pPr>
                <a:r>
                  <a:rPr lang="pt-BR" altLang="pt-BR" sz="2800" b="1">
                    <a:solidFill>
                      <a:srgbClr val="FFFFFF"/>
                    </a:solidFill>
                  </a:rPr>
                  <a:t>Promoção</a:t>
                </a:r>
              </a:p>
            </p:txBody>
          </p:sp>
          <p:sp>
            <p:nvSpPr>
              <p:cNvPr id="50" name="Text Box 13"/>
              <p:cNvSpPr txBox="1">
                <a:spLocks noChangeArrowheads="1"/>
              </p:cNvSpPr>
              <p:nvPr/>
            </p:nvSpPr>
            <p:spPr bwMode="auto">
              <a:xfrm>
                <a:off x="8264" y="24948"/>
                <a:ext cx="1134" cy="32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3465A4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rgbClr val="000000">
                          <a:alpha val="74998"/>
                        </a:srgbClr>
                      </a:outerShdw>
                    </a:effectLst>
                  </a14:hiddenEffects>
                </a:ext>
              </a:extLst>
            </p:spPr>
            <p:txBody>
              <a:bodyPr wrap="none" lIns="90000" tIns="46800" rIns="90000" bIns="46800">
                <a:spAutoFit/>
              </a:bodyPr>
              <a:lstStyle>
                <a:lvl1pPr>
                  <a:buClr>
                    <a:srgbClr val="000000"/>
                  </a:buClr>
                  <a:buSzPct val="100000"/>
                  <a:buFont typeface="Times New Roman" charset="0"/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</a:tabLst>
                  <a:defRPr>
                    <a:solidFill>
                      <a:schemeClr val="bg1"/>
                    </a:solidFill>
                    <a:latin typeface="Arial" charset="0"/>
                    <a:ea typeface="Arial" charset="0"/>
                    <a:cs typeface="Arial" charset="0"/>
                  </a:defRPr>
                </a:lvl1pPr>
                <a:lvl2pPr>
                  <a:buClr>
                    <a:srgbClr val="000000"/>
                  </a:buClr>
                  <a:buSzPct val="100000"/>
                  <a:buFont typeface="Times New Roman" charset="0"/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</a:tabLst>
                  <a:defRPr>
                    <a:solidFill>
                      <a:schemeClr val="bg1"/>
                    </a:solidFill>
                    <a:latin typeface="Arial" charset="0"/>
                    <a:ea typeface="Arial" charset="0"/>
                    <a:cs typeface="Arial" charset="0"/>
                  </a:defRPr>
                </a:lvl2pPr>
                <a:lvl3pPr>
                  <a:buClr>
                    <a:srgbClr val="000000"/>
                  </a:buClr>
                  <a:buSzPct val="100000"/>
                  <a:buFont typeface="Times New Roman" charset="0"/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</a:tabLst>
                  <a:defRPr>
                    <a:solidFill>
                      <a:schemeClr val="bg1"/>
                    </a:solidFill>
                    <a:latin typeface="Arial" charset="0"/>
                    <a:ea typeface="Arial" charset="0"/>
                    <a:cs typeface="Arial" charset="0"/>
                  </a:defRPr>
                </a:lvl3pPr>
                <a:lvl4pPr>
                  <a:buClr>
                    <a:srgbClr val="000000"/>
                  </a:buClr>
                  <a:buSzPct val="100000"/>
                  <a:buFont typeface="Times New Roman" charset="0"/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</a:tabLst>
                  <a:defRPr>
                    <a:solidFill>
                      <a:schemeClr val="bg1"/>
                    </a:solidFill>
                    <a:latin typeface="Arial" charset="0"/>
                    <a:ea typeface="Arial" charset="0"/>
                    <a:cs typeface="Arial" charset="0"/>
                  </a:defRPr>
                </a:lvl4pPr>
                <a:lvl5pPr>
                  <a:buClr>
                    <a:srgbClr val="000000"/>
                  </a:buClr>
                  <a:buSzPct val="100000"/>
                  <a:buFont typeface="Times New Roman" charset="0"/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</a:tabLst>
                  <a:defRPr>
                    <a:solidFill>
                      <a:schemeClr val="bg1"/>
                    </a:solidFill>
                    <a:latin typeface="Arial" charset="0"/>
                    <a:ea typeface="Arial" charset="0"/>
                    <a:cs typeface="Arial" charset="0"/>
                  </a:defRPr>
                </a:lvl5pPr>
                <a:lvl6pPr marL="2514600" indent="-228600" defTabSz="449263" eaLnBrk="0" fontAlgn="base" hangingPunct="0"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charset="0"/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</a:tabLst>
                  <a:defRPr>
                    <a:solidFill>
                      <a:schemeClr val="bg1"/>
                    </a:solidFill>
                    <a:latin typeface="Arial" charset="0"/>
                    <a:ea typeface="Arial" charset="0"/>
                    <a:cs typeface="Arial" charset="0"/>
                  </a:defRPr>
                </a:lvl6pPr>
                <a:lvl7pPr marL="2971800" indent="-228600" defTabSz="449263" eaLnBrk="0" fontAlgn="base" hangingPunct="0"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charset="0"/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</a:tabLst>
                  <a:defRPr>
                    <a:solidFill>
                      <a:schemeClr val="bg1"/>
                    </a:solidFill>
                    <a:latin typeface="Arial" charset="0"/>
                    <a:ea typeface="Arial" charset="0"/>
                    <a:cs typeface="Arial" charset="0"/>
                  </a:defRPr>
                </a:lvl7pPr>
                <a:lvl8pPr marL="3429000" indent="-228600" defTabSz="449263" eaLnBrk="0" fontAlgn="base" hangingPunct="0"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charset="0"/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</a:tabLst>
                  <a:defRPr>
                    <a:solidFill>
                      <a:schemeClr val="bg1"/>
                    </a:solidFill>
                    <a:latin typeface="Arial" charset="0"/>
                    <a:ea typeface="Arial" charset="0"/>
                    <a:cs typeface="Arial" charset="0"/>
                  </a:defRPr>
                </a:lvl8pPr>
                <a:lvl9pPr marL="3886200" indent="-228600" defTabSz="449263" eaLnBrk="0" fontAlgn="base" hangingPunct="0"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charset="0"/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</a:tabLst>
                  <a:defRPr>
                    <a:solidFill>
                      <a:schemeClr val="bg1"/>
                    </a:solidFill>
                    <a:latin typeface="Arial" charset="0"/>
                    <a:ea typeface="Arial" charset="0"/>
                    <a:cs typeface="Arial" charset="0"/>
                  </a:defRPr>
                </a:lvl9pPr>
              </a:lstStyle>
              <a:p>
                <a:pPr algn="r" eaLnBrk="1">
                  <a:lnSpc>
                    <a:spcPct val="93000"/>
                  </a:lnSpc>
                  <a:buClrTx/>
                  <a:buFontTx/>
                  <a:buNone/>
                </a:pPr>
                <a:r>
                  <a:rPr lang="pt-BR" altLang="pt-BR" sz="2800" b="1">
                    <a:solidFill>
                      <a:srgbClr val="FFFFFF"/>
                    </a:solidFill>
                  </a:rPr>
                  <a:t>Parceiros</a:t>
                </a:r>
              </a:p>
            </p:txBody>
          </p:sp>
        </p:grpSp>
        <p:sp>
          <p:nvSpPr>
            <p:cNvPr id="5" name="CaixaDeTexto 4"/>
            <p:cNvSpPr txBox="1"/>
            <p:nvPr/>
          </p:nvSpPr>
          <p:spPr>
            <a:xfrm>
              <a:off x="5401623" y="7435558"/>
              <a:ext cx="21314368" cy="129266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t-BR" sz="7800" b="1" dirty="0"/>
                <a:t>TÍTULO DO PROJETO</a:t>
              </a:r>
              <a:endParaRPr lang="pt-BR" sz="7800" dirty="0"/>
            </a:p>
          </p:txBody>
        </p:sp>
        <p:sp>
          <p:nvSpPr>
            <p:cNvPr id="4" name="CaixaDeTexto 3"/>
            <p:cNvSpPr txBox="1"/>
            <p:nvPr/>
          </p:nvSpPr>
          <p:spPr>
            <a:xfrm>
              <a:off x="1567703" y="2137645"/>
              <a:ext cx="28898311" cy="427809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t-BR" sz="7200" b="1" dirty="0"/>
                <a:t>SALÃO DE EXTENSÃO 2025</a:t>
              </a:r>
            </a:p>
            <a:p>
              <a:pPr algn="ctr"/>
              <a:r>
                <a:rPr lang="pt-BR" sz="8000" b="1" dirty="0"/>
                <a:t>“Extensão Universitária: do Campus à comunidade”</a:t>
              </a:r>
              <a:r>
                <a:rPr lang="pt-BR" sz="8000" dirty="0"/>
                <a:t> </a:t>
              </a:r>
            </a:p>
            <a:p>
              <a:pPr algn="ctr"/>
              <a:r>
                <a:rPr lang="pt-BR" sz="6000" dirty="0"/>
                <a:t>CURSO:                       </a:t>
              </a:r>
            </a:p>
            <a:p>
              <a:pPr algn="ctr"/>
              <a:r>
                <a:rPr lang="pt-BR" sz="6000" dirty="0"/>
                <a:t>ÁREA DO CONHECIMENTO:</a:t>
              </a:r>
            </a:p>
          </p:txBody>
        </p:sp>
        <p:sp>
          <p:nvSpPr>
            <p:cNvPr id="10" name="Retângulo 9"/>
            <p:cNvSpPr/>
            <p:nvPr/>
          </p:nvSpPr>
          <p:spPr>
            <a:xfrm>
              <a:off x="3297778" y="35134338"/>
              <a:ext cx="9649072" cy="5910365"/>
            </a:xfrm>
            <a:prstGeom prst="rect">
              <a:avLst/>
            </a:prstGeom>
            <a:solidFill>
              <a:schemeClr val="accent3">
                <a:lumMod val="60000"/>
                <a:lumOff val="4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11" name="CaixaDeTexto 10"/>
            <p:cNvSpPr txBox="1"/>
            <p:nvPr/>
          </p:nvSpPr>
          <p:spPr>
            <a:xfrm>
              <a:off x="5057328" y="38076070"/>
              <a:ext cx="5785949" cy="86177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t-BR" sz="5000" dirty="0"/>
                <a:t>FOTO </a:t>
              </a:r>
            </a:p>
          </p:txBody>
        </p:sp>
        <p:sp>
          <p:nvSpPr>
            <p:cNvPr id="32" name="Retângulo 31"/>
            <p:cNvSpPr/>
            <p:nvPr/>
          </p:nvSpPr>
          <p:spPr>
            <a:xfrm>
              <a:off x="19664503" y="26504254"/>
              <a:ext cx="9649072" cy="5910365"/>
            </a:xfrm>
            <a:prstGeom prst="rect">
              <a:avLst/>
            </a:prstGeom>
            <a:solidFill>
              <a:schemeClr val="accent3">
                <a:lumMod val="60000"/>
                <a:lumOff val="4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33" name="CaixaDeTexto 32"/>
            <p:cNvSpPr txBox="1"/>
            <p:nvPr/>
          </p:nvSpPr>
          <p:spPr>
            <a:xfrm>
              <a:off x="21241345" y="28827806"/>
              <a:ext cx="5785949" cy="86177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t-BR" sz="5000" dirty="0"/>
                <a:t>FOTO</a:t>
              </a:r>
            </a:p>
          </p:txBody>
        </p:sp>
        <p:sp>
          <p:nvSpPr>
            <p:cNvPr id="40" name="Retângulo 39"/>
            <p:cNvSpPr/>
            <p:nvPr/>
          </p:nvSpPr>
          <p:spPr>
            <a:xfrm>
              <a:off x="3393728" y="28371459"/>
              <a:ext cx="9649072" cy="5910365"/>
            </a:xfrm>
            <a:prstGeom prst="rect">
              <a:avLst/>
            </a:prstGeom>
            <a:solidFill>
              <a:schemeClr val="accent3">
                <a:lumMod val="60000"/>
                <a:lumOff val="4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45" name="CaixaDeTexto 44"/>
            <p:cNvSpPr txBox="1"/>
            <p:nvPr/>
          </p:nvSpPr>
          <p:spPr>
            <a:xfrm>
              <a:off x="5229340" y="30860330"/>
              <a:ext cx="5785949" cy="86177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t-BR" sz="5000" dirty="0"/>
                <a:t>FOTO </a:t>
              </a:r>
            </a:p>
          </p:txBody>
        </p:sp>
        <p:sp>
          <p:nvSpPr>
            <p:cNvPr id="51" name="Retângulo 50"/>
            <p:cNvSpPr/>
            <p:nvPr/>
          </p:nvSpPr>
          <p:spPr>
            <a:xfrm>
              <a:off x="19637146" y="19325415"/>
              <a:ext cx="9649072" cy="5910365"/>
            </a:xfrm>
            <a:prstGeom prst="rect">
              <a:avLst/>
            </a:prstGeom>
            <a:solidFill>
              <a:schemeClr val="accent3">
                <a:lumMod val="60000"/>
                <a:lumOff val="4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52" name="CaixaDeTexto 51"/>
            <p:cNvSpPr txBox="1"/>
            <p:nvPr/>
          </p:nvSpPr>
          <p:spPr>
            <a:xfrm>
              <a:off x="21241344" y="21712342"/>
              <a:ext cx="5785949" cy="86177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t-BR" sz="5000" dirty="0"/>
                <a:t>FOTOS OU FIGURAS</a:t>
              </a:r>
            </a:p>
          </p:txBody>
        </p:sp>
        <p:pic>
          <p:nvPicPr>
            <p:cNvPr id="68" name="Imagem 67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9512" y="1553275"/>
              <a:ext cx="5286499" cy="1609420"/>
            </a:xfrm>
            <a:prstGeom prst="rect">
              <a:avLst/>
            </a:prstGeom>
          </p:spPr>
        </p:pic>
      </p:grpSp>
      <p:pic>
        <p:nvPicPr>
          <p:cNvPr id="9" name="Imagem 8">
            <a:extLst>
              <a:ext uri="{FF2B5EF4-FFF2-40B4-BE49-F238E27FC236}">
                <a16:creationId xmlns:a16="http://schemas.microsoft.com/office/drawing/2014/main" id="{88973CCA-1722-45AC-9598-E7F2A910FE42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875433" y="830598"/>
            <a:ext cx="3157551" cy="3157551"/>
          </a:xfrm>
          <a:prstGeom prst="rect">
            <a:avLst/>
          </a:prstGeom>
        </p:spPr>
      </p:pic>
    </p:spTree>
  </p:cSld>
  <p:clrMapOvr>
    <a:masterClrMapping/>
  </p:clrMapOvr>
  <p:transition/>
</p:sld>
</file>

<file path=ppt/theme/theme1.xml><?xml version="1.0" encoding="utf-8"?>
<a:theme xmlns:a="http://schemas.openxmlformats.org/drawingml/2006/main" name="Default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2767</TotalTime>
  <Words>129</Words>
  <Application>Microsoft Office PowerPoint</Application>
  <PresentationFormat>Personalizar</PresentationFormat>
  <Paragraphs>73</Paragraphs>
  <Slides>1</Slides>
  <Notes>1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6" baseType="lpstr">
      <vt:lpstr>ＭＳ Ｐゴシック</vt:lpstr>
      <vt:lpstr>Arial</vt:lpstr>
      <vt:lpstr>Calibri</vt:lpstr>
      <vt:lpstr>Times New Roman</vt:lpstr>
      <vt:lpstr>Default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Daytime and Nighttime Variation of  the Urban Heat Island Effect in  São Paulo, Brazil, by means of  TERRA/MODIS data</dc:title>
  <dc:creator>Gustavo M. Baptista</dc:creator>
  <cp:lastModifiedBy>Jose Rodrigo de Araujo Guimaraes</cp:lastModifiedBy>
  <cp:revision>282</cp:revision>
  <cp:lastPrinted>2018-05-29T19:22:20Z</cp:lastPrinted>
  <dcterms:created xsi:type="dcterms:W3CDTF">2003-05-23T03:08:44Z</dcterms:created>
  <dcterms:modified xsi:type="dcterms:W3CDTF">2025-11-11T20:57:40Z</dcterms:modified>
</cp:coreProperties>
</file>